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4" r:id="rId4"/>
    <p:sldId id="275" r:id="rId5"/>
    <p:sldId id="276" r:id="rId6"/>
    <p:sldId id="284" r:id="rId7"/>
    <p:sldId id="285" r:id="rId8"/>
    <p:sldId id="283" r:id="rId9"/>
    <p:sldId id="286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A22E"/>
    <a:srgbClr val="456A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308" autoAdjust="0"/>
  </p:normalViewPr>
  <p:slideViewPr>
    <p:cSldViewPr snapToGrid="0">
      <p:cViewPr varScale="1">
        <p:scale>
          <a:sx n="118" d="100"/>
          <a:sy n="118" d="100"/>
        </p:scale>
        <p:origin x="2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09EAF-01FF-4641-8221-98EAAE308791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E27C1-A63B-4260-901F-E93A7509F6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124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 появлением методов секвенирования нового поколения число секвенированных последовательностей растет огромными темпами.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Источниками поступления такого большого количества данных являются различные геномные, метагеномные и транскриптомные проекты.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Большая часть из этих последовательностей оказывается с неизвестной функцией и в связи с этим возникает задача их аннотации или определения биологической роли белка и его значения в контексте клетки</a:t>
            </a:r>
          </a:p>
          <a:p>
            <a:endParaRPr lang="ru-R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E27C1-A63B-4260-901F-E93A7509F68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20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E27C1-A63B-4260-901F-E93A7509F68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584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A951E-4198-4605-ACE3-541055ECE8AB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5EB2-DC17-4E18-8499-FCC1AE3BA0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93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A951E-4198-4605-ACE3-541055ECE8AB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5EB2-DC17-4E18-8499-FCC1AE3BA0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836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A951E-4198-4605-ACE3-541055ECE8AB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5EB2-DC17-4E18-8499-FCC1AE3BA0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42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A951E-4198-4605-ACE3-541055ECE8AB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5EB2-DC17-4E18-8499-FCC1AE3BA0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28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A951E-4198-4605-ACE3-541055ECE8AB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5EB2-DC17-4E18-8499-FCC1AE3BA0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352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A951E-4198-4605-ACE3-541055ECE8AB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5EB2-DC17-4E18-8499-FCC1AE3BA0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089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A951E-4198-4605-ACE3-541055ECE8AB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5EB2-DC17-4E18-8499-FCC1AE3BA0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403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A951E-4198-4605-ACE3-541055ECE8AB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5EB2-DC17-4E18-8499-FCC1AE3BA0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256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A951E-4198-4605-ACE3-541055ECE8AB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5EB2-DC17-4E18-8499-FCC1AE3BA0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324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A951E-4198-4605-ACE3-541055ECE8AB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5EB2-DC17-4E18-8499-FCC1AE3BA0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983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A951E-4198-4605-ACE3-541055ECE8AB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5EB2-DC17-4E18-8499-FCC1AE3BA0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00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A951E-4198-4605-ACE3-541055ECE8AB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15EB2-DC17-4E18-8499-FCC1AE3BA0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615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4227" y="2374888"/>
            <a:ext cx="9144000" cy="78761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РАБОТЫ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13395" y="254606"/>
            <a:ext cx="590379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НАУКИ И ВЫСШЕГО ОБРАЗОВАНИЯ РФ</a:t>
            </a:r>
          </a:p>
          <a:p>
            <a:pPr algn="ctr"/>
            <a:r>
              <a:rPr lang="ru-RU" sz="14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</a:t>
            </a:r>
            <a:r>
              <a:rPr lang="ru-RU" sz="14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АВТОНОМНОЕ</a:t>
            </a:r>
          </a:p>
          <a:p>
            <a:pPr algn="ctr"/>
            <a:r>
              <a:rPr lang="ru-RU" sz="14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ОБРАЗОВАТЕЛЬНОЕ </a:t>
            </a:r>
            <a:r>
              <a:rPr lang="ru-RU" sz="14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ВЫСШЕГО ОБРАЗОВАНИЯ </a:t>
            </a:r>
          </a:p>
          <a:p>
            <a:pPr algn="ctr"/>
            <a:r>
              <a:rPr lang="ru-RU" sz="14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«НОВОСИБИРСКИЙ НАЦИОНАЛЬНЫЙ ИССЛЕДОВАТЕЛЬСКИЙ</a:t>
            </a:r>
          </a:p>
          <a:p>
            <a:pPr algn="ctr"/>
            <a:r>
              <a:rPr lang="ru-RU" sz="14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УНИВЕРСИТЕТ»</a:t>
            </a:r>
          </a:p>
          <a:p>
            <a:pPr algn="ctr"/>
            <a:r>
              <a:rPr lang="ru-RU" sz="14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(НОВОСИБИРСКИЙ ГОСУДАРСТВЕННЫЙ УНИВЕРСИТЕТ, НГУ</a:t>
            </a:r>
            <a:r>
              <a:rPr lang="ru-RU" sz="14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400" b="1" cap="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 ЕСТЕСТВЕННЫХ НАУК</a:t>
            </a:r>
          </a:p>
          <a:p>
            <a:pPr algn="ctr"/>
            <a:r>
              <a:rPr lang="ru-RU" sz="14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ИНФОРМАЦИОННОЙ </a:t>
            </a:r>
            <a:r>
              <a:rPr lang="ru-RU" sz="14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БИОЛОГИИ</a:t>
            </a:r>
            <a:endParaRPr lang="ru-RU" sz="14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37613" y="6353586"/>
            <a:ext cx="2253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Новосибирск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hape 179"/>
          <p:cNvSpPr txBox="1">
            <a:spLocks/>
          </p:cNvSpPr>
          <p:nvPr/>
        </p:nvSpPr>
        <p:spPr>
          <a:xfrm>
            <a:off x="5724387" y="4671293"/>
            <a:ext cx="6096000" cy="133423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897833">
              <a:lnSpc>
                <a:spcPts val="2300"/>
              </a:lnSpc>
              <a:defRPr sz="1800">
                <a:solidFill>
                  <a:srgbClr val="000000"/>
                </a:solidFill>
              </a:defRPr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тудент Фамилия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И.О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гр. … </a:t>
            </a:r>
          </a:p>
          <a:p>
            <a:pPr defTabSz="897833">
              <a:lnSpc>
                <a:spcPts val="2300"/>
              </a:lnSpc>
              <a:defRPr sz="1800">
                <a:solidFill>
                  <a:srgbClr val="000000"/>
                </a:solidFill>
              </a:defRPr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руководитель: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степень, должность</a:t>
            </a:r>
          </a:p>
          <a:p>
            <a:pPr defTabSz="897833">
              <a:lnSpc>
                <a:spcPts val="2300"/>
              </a:lnSpc>
              <a:defRPr sz="1800">
                <a:solidFill>
                  <a:srgbClr val="000000"/>
                </a:solidFill>
              </a:defRPr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Фамилия И.О.</a:t>
            </a:r>
          </a:p>
          <a:p>
            <a:pPr defTabSz="897833">
              <a:lnSpc>
                <a:spcPts val="2300"/>
              </a:lnSpc>
              <a:defRPr sz="1800">
                <a:solidFill>
                  <a:srgbClr val="000000"/>
                </a:solidFill>
              </a:defRPr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НИИ, подразделение</a:t>
            </a:r>
          </a:p>
          <a:p>
            <a:pPr defTabSz="897833">
              <a:lnSpc>
                <a:spcPts val="2300"/>
              </a:lnSpc>
              <a:defRPr sz="1800">
                <a:solidFill>
                  <a:srgbClr val="000000"/>
                </a:solidFill>
              </a:defRPr>
            </a:pP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897833">
              <a:lnSpc>
                <a:spcPts val="2300"/>
              </a:lnSpc>
              <a:defRPr sz="1800">
                <a:solidFill>
                  <a:srgbClr val="000000"/>
                </a:solidFill>
              </a:defRPr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897833">
              <a:lnSpc>
                <a:spcPts val="2300"/>
              </a:lnSpc>
              <a:defRPr sz="1800">
                <a:solidFill>
                  <a:srgbClr val="000000"/>
                </a:solidFill>
              </a:defRPr>
            </a:pP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6256" y="4858113"/>
            <a:ext cx="2020614" cy="1272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97833">
              <a:lnSpc>
                <a:spcPts val="2300"/>
              </a:lnSpc>
              <a:defRPr sz="1800">
                <a:solidFill>
                  <a:srgbClr val="000000"/>
                </a:solidFill>
              </a:defRPr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Эмблема НИИ,</a:t>
            </a:r>
          </a:p>
          <a:p>
            <a:pPr defTabSz="897833">
              <a:lnSpc>
                <a:spcPts val="2300"/>
              </a:lnSpc>
              <a:defRPr sz="1800">
                <a:solidFill>
                  <a:srgbClr val="000000"/>
                </a:solidFill>
              </a:defRPr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 выполняется работа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897833">
              <a:lnSpc>
                <a:spcPts val="2300"/>
              </a:lnSpc>
              <a:defRPr sz="1800">
                <a:solidFill>
                  <a:srgbClr val="000000"/>
                </a:solidFill>
              </a:defRPr>
            </a:pP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НГУ: бакалавриат и специалитет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66" y="297994"/>
            <a:ext cx="3163398" cy="955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53" y="297994"/>
            <a:ext cx="2106436" cy="1785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849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36659"/>
            <a:ext cx="10515600" cy="864777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440035"/>
            <a:ext cx="9377855" cy="4649480"/>
          </a:xfrm>
        </p:spPr>
        <p:txBody>
          <a:bodyPr>
            <a:noAutofit/>
          </a:bodyPr>
          <a:lstStyle/>
          <a:p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48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11667" y="177759"/>
            <a:ext cx="12344400" cy="890877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</a:t>
            </a: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1666" y="1270437"/>
            <a:ext cx="11557001" cy="4349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работы: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……..</a:t>
            </a:r>
          </a:p>
          <a:p>
            <a:pPr marL="0" indent="0">
              <a:buNone/>
            </a:pP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en-US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0">
              <a:buNone/>
            </a:pPr>
            <a:endParaRPr lang="ru-RU" dirty="0" smtClean="0"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6731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076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МЕТОДЫ</a:t>
            </a: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слайда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66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3738" y="73463"/>
            <a:ext cx="10515600" cy="1030123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СЛАЙДА</a:t>
            </a: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слайда по существу работы.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рисунки и таблицы должны быть подписаны, все сокращения расшифрованы. Оси на графиках должны быть ОБЯЗАТЕЛЬНО подписаны.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05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3738" y="73463"/>
            <a:ext cx="10515600" cy="1030123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слайда по существу работы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87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3738" y="73463"/>
            <a:ext cx="10515600" cy="1030123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 </a:t>
            </a: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слайда по существу работы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91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3020" y="144408"/>
            <a:ext cx="10515600" cy="1479440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ПЛАНЫ РАБОТЫ НАД</a:t>
            </a:r>
            <a:b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ВКР (по семестрам)</a:t>
            </a: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00299"/>
            <a:ext cx="10515600" cy="3776663"/>
          </a:xfrm>
        </p:spPr>
        <p:txBody>
          <a:bodyPr>
            <a:normAutofit/>
          </a:bodyPr>
          <a:lstStyle/>
          <a:p>
            <a:pPr marL="285750" indent="-28575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слайда (по пунктам)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215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3738" y="73463"/>
            <a:ext cx="10515600" cy="1030123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</a:t>
            </a: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9145" y="123441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публикованные или отправленные в печать статьи, отобразить участие в конференциях, награды и т.п.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89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1964</TotalTime>
  <Words>218</Words>
  <Application>Microsoft Office PowerPoint</Application>
  <PresentationFormat>Широкоэкранный</PresentationFormat>
  <Paragraphs>43</Paragraphs>
  <Slides>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ТЕМА РАБОТЫ</vt:lpstr>
      <vt:lpstr>ВВЕДЕНИЕ</vt:lpstr>
      <vt:lpstr>ЦЕЛИ И ЗАДАЧИ</vt:lpstr>
      <vt:lpstr>МАТЕРИАЛЫ И МЕТОДЫ</vt:lpstr>
      <vt:lpstr>НАЗВАНИЕ СЛАЙДА</vt:lpstr>
      <vt:lpstr>РЕЗУЛЬТАТЫ </vt:lpstr>
      <vt:lpstr>ВЫВОДЫ </vt:lpstr>
      <vt:lpstr>ПЛАНЫ РАБОТЫ НАД ВКР (по семестрам)</vt:lpstr>
      <vt:lpstr>ДОСТИЖЕНИЯ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алгоритма аннотации белковых последовательностей</dc:title>
  <dc:creator>Евгений Малюгин</dc:creator>
  <cp:lastModifiedBy>Бухарина Татьяна Анатольевна</cp:lastModifiedBy>
  <cp:revision>121</cp:revision>
  <dcterms:created xsi:type="dcterms:W3CDTF">2020-11-30T21:27:54Z</dcterms:created>
  <dcterms:modified xsi:type="dcterms:W3CDTF">2024-12-25T08:01:09Z</dcterms:modified>
</cp:coreProperties>
</file>