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87" r:id="rId4"/>
    <p:sldId id="289" r:id="rId5"/>
    <p:sldId id="291" r:id="rId6"/>
    <p:sldId id="294" r:id="rId7"/>
    <p:sldId id="292" r:id="rId8"/>
    <p:sldId id="305" r:id="rId9"/>
    <p:sldId id="296" r:id="rId10"/>
    <p:sldId id="311" r:id="rId11"/>
    <p:sldId id="302" r:id="rId12"/>
    <p:sldId id="303" r:id="rId13"/>
    <p:sldId id="304" r:id="rId14"/>
    <p:sldId id="297" r:id="rId15"/>
    <p:sldId id="308" r:id="rId16"/>
    <p:sldId id="309" r:id="rId17"/>
    <p:sldId id="301" r:id="rId18"/>
    <p:sldId id="267" r:id="rId19"/>
    <p:sldId id="275" r:id="rId20"/>
    <p:sldId id="300" r:id="rId21"/>
    <p:sldId id="299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3EAD6E-0B26-4DCE-8D0F-2F24177AE9A4}">
          <p14:sldIdLst>
            <p14:sldId id="256"/>
            <p14:sldId id="268"/>
            <p14:sldId id="287"/>
            <p14:sldId id="289"/>
            <p14:sldId id="291"/>
            <p14:sldId id="294"/>
            <p14:sldId id="292"/>
            <p14:sldId id="305"/>
            <p14:sldId id="296"/>
            <p14:sldId id="311"/>
            <p14:sldId id="302"/>
            <p14:sldId id="303"/>
            <p14:sldId id="304"/>
            <p14:sldId id="297"/>
            <p14:sldId id="308"/>
            <p14:sldId id="309"/>
            <p14:sldId id="301"/>
            <p14:sldId id="267"/>
            <p14:sldId id="275"/>
            <p14:sldId id="300"/>
            <p14:sldId id="299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9314" autoAdjust="0"/>
  </p:normalViewPr>
  <p:slideViewPr>
    <p:cSldViewPr>
      <p:cViewPr varScale="1">
        <p:scale>
          <a:sx n="67" d="100"/>
          <a:sy n="67" d="100"/>
        </p:scale>
        <p:origin x="10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te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tem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tem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Diplom\History\EC%20Test\Global%20Test\T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Лист1!$B$1:$B$3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94784"/>
        <c:axId val="127595176"/>
      </c:barChart>
      <c:catAx>
        <c:axId val="127594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000"/>
                  <a:t>Признак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7595176"/>
        <c:crosses val="autoZero"/>
        <c:auto val="1"/>
        <c:lblAlgn val="ctr"/>
        <c:lblOffset val="100"/>
        <c:noMultiLvlLbl val="0"/>
      </c:catAx>
      <c:valAx>
        <c:axId val="127595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00"/>
                  <a:t>Частота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4.5801526717557252E-2"/>
              <c:y val="4.124336202160774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59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Лист1!$B$5:$B$6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95960"/>
        <c:axId val="127596352"/>
      </c:barChart>
      <c:catAx>
        <c:axId val="127595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Признак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7596352"/>
        <c:crosses val="autoZero"/>
        <c:auto val="1"/>
        <c:lblAlgn val="ctr"/>
        <c:lblOffset val="100"/>
        <c:noMultiLvlLbl val="0"/>
      </c:catAx>
      <c:valAx>
        <c:axId val="127596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Частота</a:t>
                </a:r>
              </a:p>
            </c:rich>
          </c:tx>
          <c:layout>
            <c:manualLayout>
              <c:xMode val="edge"/>
              <c:yMode val="edge"/>
              <c:x val="7.0175438596491224E-2"/>
              <c:y val="7.002777937429352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595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Лист1!$D$1:$D$6</c:f>
              <c:strCache>
                <c:ptCount val="6"/>
                <c:pt idx="0">
                  <c:v>(1,1)</c:v>
                </c:pt>
                <c:pt idx="1">
                  <c:v>(1,2)</c:v>
                </c:pt>
                <c:pt idx="2">
                  <c:v>(2,1)</c:v>
                </c:pt>
                <c:pt idx="3">
                  <c:v>(2,2)</c:v>
                </c:pt>
                <c:pt idx="4">
                  <c:v>(3,1)</c:v>
                </c:pt>
                <c:pt idx="5">
                  <c:v>(3,2)</c:v>
                </c:pt>
              </c:strCache>
            </c:strRef>
          </c:cat>
          <c:val>
            <c:numRef>
              <c:f>Лист1!$E$1:$E$6</c:f>
              <c:numCache>
                <c:formatCode>General</c:formatCode>
                <c:ptCount val="6"/>
                <c:pt idx="0">
                  <c:v>0.16</c:v>
                </c:pt>
                <c:pt idx="1">
                  <c:v>0.04</c:v>
                </c:pt>
                <c:pt idx="2">
                  <c:v>0.24</c:v>
                </c:pt>
                <c:pt idx="3">
                  <c:v>0.06</c:v>
                </c:pt>
                <c:pt idx="4">
                  <c:v>0.4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97136"/>
        <c:axId val="127597528"/>
      </c:barChart>
      <c:catAx>
        <c:axId val="12759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Мономорфная популяция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7597528"/>
        <c:crosses val="autoZero"/>
        <c:auto val="1"/>
        <c:lblAlgn val="ctr"/>
        <c:lblOffset val="100"/>
        <c:noMultiLvlLbl val="0"/>
      </c:catAx>
      <c:valAx>
        <c:axId val="127597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Частота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3.620552639253428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597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'8x10^8'!$H$60:$H$67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'8x10^8'!$I$60:$I$67</c:f>
              <c:numCache>
                <c:formatCode>General</c:formatCode>
                <c:ptCount val="8"/>
                <c:pt idx="0">
                  <c:v>19.3</c:v>
                </c:pt>
                <c:pt idx="1">
                  <c:v>28.8</c:v>
                </c:pt>
                <c:pt idx="2">
                  <c:v>59.4</c:v>
                </c:pt>
                <c:pt idx="3">
                  <c:v>92.4</c:v>
                </c:pt>
                <c:pt idx="4">
                  <c:v>99.3</c:v>
                </c:pt>
                <c:pt idx="5">
                  <c:v>99.9</c:v>
                </c:pt>
                <c:pt idx="6">
                  <c:v>100</c:v>
                </c:pt>
                <c:pt idx="7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98312"/>
        <c:axId val="127598704"/>
      </c:scatterChart>
      <c:valAx>
        <c:axId val="127598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u="none" strike="noStrike" baseline="0" dirty="0" smtClean="0">
                    <a:effectLst/>
                  </a:rPr>
                  <a:t>log</a:t>
                </a:r>
                <a:r>
                  <a:rPr lang="en-US" sz="1400" b="1" i="0" u="none" strike="noStrike" baseline="-25000" dirty="0" smtClean="0">
                    <a:effectLst/>
                  </a:rPr>
                  <a:t>10 </a:t>
                </a:r>
                <a:r>
                  <a:rPr lang="ru-RU" sz="1400" b="1" i="0" u="none" strike="noStrike" baseline="0" dirty="0" smtClean="0">
                    <a:effectLst/>
                  </a:rPr>
                  <a:t>числа аллельных комбинаций</a:t>
                </a:r>
                <a:endParaRPr lang="ru-RU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598704"/>
        <c:crosses val="autoZero"/>
        <c:crossBetween val="midCat"/>
      </c:valAx>
      <c:valAx>
        <c:axId val="127598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Время</a:t>
                </a:r>
                <a:r>
                  <a:rPr lang="ru-RU" sz="1400" baseline="0"/>
                  <a:t> на функцию размножения,%</a:t>
                </a:r>
                <a:endParaRPr lang="ru-RU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598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5913889282434"/>
          <c:y val="2.8378891878358122E-2"/>
          <c:w val="0.82607131317723115"/>
          <c:h val="0.71527723206906546"/>
        </c:manualLayout>
      </c:layout>
      <c:lineChart>
        <c:grouping val="standard"/>
        <c:varyColors val="0"/>
        <c:ser>
          <c:idx val="0"/>
          <c:order val="0"/>
          <c:tx>
            <c:v>Генетические спектры</c:v>
          </c:tx>
          <c:marker>
            <c:symbol val="none"/>
          </c:marker>
          <c:cat>
            <c:numRef>
              <c:f>Лист1!$E$600:$E$3001</c:f>
              <c:numCache>
                <c:formatCode>General</c:formatCode>
                <c:ptCount val="2402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  <c:pt idx="201">
                  <c:v>801</c:v>
                </c:pt>
                <c:pt idx="202">
                  <c:v>802</c:v>
                </c:pt>
                <c:pt idx="203">
                  <c:v>803</c:v>
                </c:pt>
                <c:pt idx="204">
                  <c:v>804</c:v>
                </c:pt>
                <c:pt idx="205">
                  <c:v>805</c:v>
                </c:pt>
                <c:pt idx="206">
                  <c:v>806</c:v>
                </c:pt>
                <c:pt idx="207">
                  <c:v>807</c:v>
                </c:pt>
                <c:pt idx="208">
                  <c:v>808</c:v>
                </c:pt>
                <c:pt idx="209">
                  <c:v>809</c:v>
                </c:pt>
                <c:pt idx="210">
                  <c:v>810</c:v>
                </c:pt>
                <c:pt idx="211">
                  <c:v>811</c:v>
                </c:pt>
                <c:pt idx="212">
                  <c:v>812</c:v>
                </c:pt>
                <c:pt idx="213">
                  <c:v>813</c:v>
                </c:pt>
                <c:pt idx="214">
                  <c:v>814</c:v>
                </c:pt>
                <c:pt idx="215">
                  <c:v>815</c:v>
                </c:pt>
                <c:pt idx="216">
                  <c:v>816</c:v>
                </c:pt>
                <c:pt idx="217">
                  <c:v>817</c:v>
                </c:pt>
                <c:pt idx="218">
                  <c:v>818</c:v>
                </c:pt>
                <c:pt idx="219">
                  <c:v>819</c:v>
                </c:pt>
                <c:pt idx="220">
                  <c:v>820</c:v>
                </c:pt>
                <c:pt idx="221">
                  <c:v>821</c:v>
                </c:pt>
                <c:pt idx="222">
                  <c:v>822</c:v>
                </c:pt>
                <c:pt idx="223">
                  <c:v>823</c:v>
                </c:pt>
                <c:pt idx="224">
                  <c:v>824</c:v>
                </c:pt>
                <c:pt idx="225">
                  <c:v>825</c:v>
                </c:pt>
                <c:pt idx="226">
                  <c:v>826</c:v>
                </c:pt>
                <c:pt idx="227">
                  <c:v>827</c:v>
                </c:pt>
                <c:pt idx="228">
                  <c:v>828</c:v>
                </c:pt>
                <c:pt idx="229">
                  <c:v>829</c:v>
                </c:pt>
                <c:pt idx="230">
                  <c:v>830</c:v>
                </c:pt>
                <c:pt idx="231">
                  <c:v>831</c:v>
                </c:pt>
                <c:pt idx="232">
                  <c:v>832</c:v>
                </c:pt>
                <c:pt idx="233">
                  <c:v>833</c:v>
                </c:pt>
                <c:pt idx="234">
                  <c:v>834</c:v>
                </c:pt>
                <c:pt idx="235">
                  <c:v>835</c:v>
                </c:pt>
                <c:pt idx="236">
                  <c:v>836</c:v>
                </c:pt>
                <c:pt idx="237">
                  <c:v>837</c:v>
                </c:pt>
                <c:pt idx="238">
                  <c:v>838</c:v>
                </c:pt>
                <c:pt idx="239">
                  <c:v>839</c:v>
                </c:pt>
                <c:pt idx="240">
                  <c:v>840</c:v>
                </c:pt>
                <c:pt idx="241">
                  <c:v>841</c:v>
                </c:pt>
                <c:pt idx="242">
                  <c:v>842</c:v>
                </c:pt>
                <c:pt idx="243">
                  <c:v>843</c:v>
                </c:pt>
                <c:pt idx="244">
                  <c:v>844</c:v>
                </c:pt>
                <c:pt idx="245">
                  <c:v>845</c:v>
                </c:pt>
                <c:pt idx="246">
                  <c:v>846</c:v>
                </c:pt>
                <c:pt idx="247">
                  <c:v>847</c:v>
                </c:pt>
                <c:pt idx="248">
                  <c:v>848</c:v>
                </c:pt>
                <c:pt idx="249">
                  <c:v>849</c:v>
                </c:pt>
                <c:pt idx="250">
                  <c:v>850</c:v>
                </c:pt>
                <c:pt idx="251">
                  <c:v>851</c:v>
                </c:pt>
                <c:pt idx="252">
                  <c:v>852</c:v>
                </c:pt>
                <c:pt idx="253">
                  <c:v>853</c:v>
                </c:pt>
                <c:pt idx="254">
                  <c:v>854</c:v>
                </c:pt>
                <c:pt idx="255">
                  <c:v>855</c:v>
                </c:pt>
                <c:pt idx="256">
                  <c:v>856</c:v>
                </c:pt>
                <c:pt idx="257">
                  <c:v>857</c:v>
                </c:pt>
                <c:pt idx="258">
                  <c:v>858</c:v>
                </c:pt>
                <c:pt idx="259">
                  <c:v>859</c:v>
                </c:pt>
                <c:pt idx="260">
                  <c:v>860</c:v>
                </c:pt>
                <c:pt idx="261">
                  <c:v>861</c:v>
                </c:pt>
                <c:pt idx="262">
                  <c:v>862</c:v>
                </c:pt>
                <c:pt idx="263">
                  <c:v>863</c:v>
                </c:pt>
                <c:pt idx="264">
                  <c:v>864</c:v>
                </c:pt>
                <c:pt idx="265">
                  <c:v>865</c:v>
                </c:pt>
                <c:pt idx="266">
                  <c:v>866</c:v>
                </c:pt>
                <c:pt idx="267">
                  <c:v>867</c:v>
                </c:pt>
                <c:pt idx="268">
                  <c:v>868</c:v>
                </c:pt>
                <c:pt idx="269">
                  <c:v>869</c:v>
                </c:pt>
                <c:pt idx="270">
                  <c:v>870</c:v>
                </c:pt>
                <c:pt idx="271">
                  <c:v>871</c:v>
                </c:pt>
                <c:pt idx="272">
                  <c:v>872</c:v>
                </c:pt>
                <c:pt idx="273">
                  <c:v>873</c:v>
                </c:pt>
                <c:pt idx="274">
                  <c:v>874</c:v>
                </c:pt>
                <c:pt idx="275">
                  <c:v>875</c:v>
                </c:pt>
                <c:pt idx="276">
                  <c:v>876</c:v>
                </c:pt>
                <c:pt idx="277">
                  <c:v>877</c:v>
                </c:pt>
                <c:pt idx="278">
                  <c:v>878</c:v>
                </c:pt>
                <c:pt idx="279">
                  <c:v>879</c:v>
                </c:pt>
                <c:pt idx="280">
                  <c:v>880</c:v>
                </c:pt>
                <c:pt idx="281">
                  <c:v>881</c:v>
                </c:pt>
                <c:pt idx="282">
                  <c:v>882</c:v>
                </c:pt>
                <c:pt idx="283">
                  <c:v>883</c:v>
                </c:pt>
                <c:pt idx="284">
                  <c:v>884</c:v>
                </c:pt>
                <c:pt idx="285">
                  <c:v>885</c:v>
                </c:pt>
                <c:pt idx="286">
                  <c:v>886</c:v>
                </c:pt>
                <c:pt idx="287">
                  <c:v>887</c:v>
                </c:pt>
                <c:pt idx="288">
                  <c:v>888</c:v>
                </c:pt>
                <c:pt idx="289">
                  <c:v>889</c:v>
                </c:pt>
                <c:pt idx="290">
                  <c:v>890</c:v>
                </c:pt>
                <c:pt idx="291">
                  <c:v>891</c:v>
                </c:pt>
                <c:pt idx="292">
                  <c:v>892</c:v>
                </c:pt>
                <c:pt idx="293">
                  <c:v>893</c:v>
                </c:pt>
                <c:pt idx="294">
                  <c:v>894</c:v>
                </c:pt>
                <c:pt idx="295">
                  <c:v>895</c:v>
                </c:pt>
                <c:pt idx="296">
                  <c:v>896</c:v>
                </c:pt>
                <c:pt idx="297">
                  <c:v>897</c:v>
                </c:pt>
                <c:pt idx="298">
                  <c:v>898</c:v>
                </c:pt>
                <c:pt idx="299">
                  <c:v>899</c:v>
                </c:pt>
                <c:pt idx="300">
                  <c:v>900</c:v>
                </c:pt>
                <c:pt idx="301">
                  <c:v>901</c:v>
                </c:pt>
                <c:pt idx="302">
                  <c:v>902</c:v>
                </c:pt>
                <c:pt idx="303">
                  <c:v>903</c:v>
                </c:pt>
                <c:pt idx="304">
                  <c:v>904</c:v>
                </c:pt>
                <c:pt idx="305">
                  <c:v>905</c:v>
                </c:pt>
                <c:pt idx="306">
                  <c:v>906</c:v>
                </c:pt>
                <c:pt idx="307">
                  <c:v>907</c:v>
                </c:pt>
                <c:pt idx="308">
                  <c:v>908</c:v>
                </c:pt>
                <c:pt idx="309">
                  <c:v>909</c:v>
                </c:pt>
                <c:pt idx="310">
                  <c:v>910</c:v>
                </c:pt>
                <c:pt idx="311">
                  <c:v>911</c:v>
                </c:pt>
                <c:pt idx="312">
                  <c:v>912</c:v>
                </c:pt>
                <c:pt idx="313">
                  <c:v>913</c:v>
                </c:pt>
                <c:pt idx="314">
                  <c:v>914</c:v>
                </c:pt>
                <c:pt idx="315">
                  <c:v>915</c:v>
                </c:pt>
                <c:pt idx="316">
                  <c:v>916</c:v>
                </c:pt>
                <c:pt idx="317">
                  <c:v>917</c:v>
                </c:pt>
                <c:pt idx="318">
                  <c:v>918</c:v>
                </c:pt>
                <c:pt idx="319">
                  <c:v>919</c:v>
                </c:pt>
                <c:pt idx="320">
                  <c:v>920</c:v>
                </c:pt>
                <c:pt idx="321">
                  <c:v>921</c:v>
                </c:pt>
                <c:pt idx="322">
                  <c:v>922</c:v>
                </c:pt>
                <c:pt idx="323">
                  <c:v>923</c:v>
                </c:pt>
                <c:pt idx="324">
                  <c:v>924</c:v>
                </c:pt>
                <c:pt idx="325">
                  <c:v>925</c:v>
                </c:pt>
                <c:pt idx="326">
                  <c:v>926</c:v>
                </c:pt>
                <c:pt idx="327">
                  <c:v>927</c:v>
                </c:pt>
                <c:pt idx="328">
                  <c:v>928</c:v>
                </c:pt>
                <c:pt idx="329">
                  <c:v>929</c:v>
                </c:pt>
                <c:pt idx="330">
                  <c:v>930</c:v>
                </c:pt>
                <c:pt idx="331">
                  <c:v>931</c:v>
                </c:pt>
                <c:pt idx="332">
                  <c:v>932</c:v>
                </c:pt>
                <c:pt idx="333">
                  <c:v>933</c:v>
                </c:pt>
                <c:pt idx="334">
                  <c:v>934</c:v>
                </c:pt>
                <c:pt idx="335">
                  <c:v>935</c:v>
                </c:pt>
                <c:pt idx="336">
                  <c:v>936</c:v>
                </c:pt>
                <c:pt idx="337">
                  <c:v>937</c:v>
                </c:pt>
                <c:pt idx="338">
                  <c:v>938</c:v>
                </c:pt>
                <c:pt idx="339">
                  <c:v>939</c:v>
                </c:pt>
                <c:pt idx="340">
                  <c:v>940</c:v>
                </c:pt>
                <c:pt idx="341">
                  <c:v>941</c:v>
                </c:pt>
                <c:pt idx="342">
                  <c:v>942</c:v>
                </c:pt>
                <c:pt idx="343">
                  <c:v>943</c:v>
                </c:pt>
                <c:pt idx="344">
                  <c:v>944</c:v>
                </c:pt>
                <c:pt idx="345">
                  <c:v>945</c:v>
                </c:pt>
                <c:pt idx="346">
                  <c:v>946</c:v>
                </c:pt>
                <c:pt idx="347">
                  <c:v>947</c:v>
                </c:pt>
                <c:pt idx="348">
                  <c:v>948</c:v>
                </c:pt>
                <c:pt idx="349">
                  <c:v>949</c:v>
                </c:pt>
                <c:pt idx="350">
                  <c:v>950</c:v>
                </c:pt>
                <c:pt idx="351">
                  <c:v>951</c:v>
                </c:pt>
                <c:pt idx="352">
                  <c:v>952</c:v>
                </c:pt>
                <c:pt idx="353">
                  <c:v>953</c:v>
                </c:pt>
                <c:pt idx="354">
                  <c:v>954</c:v>
                </c:pt>
                <c:pt idx="355">
                  <c:v>955</c:v>
                </c:pt>
                <c:pt idx="356">
                  <c:v>956</c:v>
                </c:pt>
                <c:pt idx="357">
                  <c:v>957</c:v>
                </c:pt>
                <c:pt idx="358">
                  <c:v>958</c:v>
                </c:pt>
                <c:pt idx="359">
                  <c:v>959</c:v>
                </c:pt>
                <c:pt idx="360">
                  <c:v>960</c:v>
                </c:pt>
                <c:pt idx="361">
                  <c:v>961</c:v>
                </c:pt>
                <c:pt idx="362">
                  <c:v>962</c:v>
                </c:pt>
                <c:pt idx="363">
                  <c:v>963</c:v>
                </c:pt>
                <c:pt idx="364">
                  <c:v>964</c:v>
                </c:pt>
                <c:pt idx="365">
                  <c:v>965</c:v>
                </c:pt>
                <c:pt idx="366">
                  <c:v>966</c:v>
                </c:pt>
                <c:pt idx="367">
                  <c:v>967</c:v>
                </c:pt>
                <c:pt idx="368">
                  <c:v>968</c:v>
                </c:pt>
                <c:pt idx="369">
                  <c:v>969</c:v>
                </c:pt>
                <c:pt idx="370">
                  <c:v>970</c:v>
                </c:pt>
                <c:pt idx="371">
                  <c:v>971</c:v>
                </c:pt>
                <c:pt idx="372">
                  <c:v>972</c:v>
                </c:pt>
                <c:pt idx="373">
                  <c:v>973</c:v>
                </c:pt>
                <c:pt idx="374">
                  <c:v>974</c:v>
                </c:pt>
                <c:pt idx="375">
                  <c:v>975</c:v>
                </c:pt>
                <c:pt idx="376">
                  <c:v>976</c:v>
                </c:pt>
                <c:pt idx="377">
                  <c:v>977</c:v>
                </c:pt>
                <c:pt idx="378">
                  <c:v>978</c:v>
                </c:pt>
                <c:pt idx="379">
                  <c:v>979</c:v>
                </c:pt>
                <c:pt idx="380">
                  <c:v>980</c:v>
                </c:pt>
                <c:pt idx="381">
                  <c:v>981</c:v>
                </c:pt>
                <c:pt idx="382">
                  <c:v>982</c:v>
                </c:pt>
                <c:pt idx="383">
                  <c:v>983</c:v>
                </c:pt>
                <c:pt idx="384">
                  <c:v>984</c:v>
                </c:pt>
                <c:pt idx="385">
                  <c:v>985</c:v>
                </c:pt>
                <c:pt idx="386">
                  <c:v>986</c:v>
                </c:pt>
                <c:pt idx="387">
                  <c:v>987</c:v>
                </c:pt>
                <c:pt idx="388">
                  <c:v>988</c:v>
                </c:pt>
                <c:pt idx="389">
                  <c:v>989</c:v>
                </c:pt>
                <c:pt idx="390">
                  <c:v>990</c:v>
                </c:pt>
                <c:pt idx="391">
                  <c:v>991</c:v>
                </c:pt>
                <c:pt idx="392">
                  <c:v>992</c:v>
                </c:pt>
                <c:pt idx="393">
                  <c:v>993</c:v>
                </c:pt>
                <c:pt idx="394">
                  <c:v>994</c:v>
                </c:pt>
                <c:pt idx="395">
                  <c:v>995</c:v>
                </c:pt>
                <c:pt idx="396">
                  <c:v>996</c:v>
                </c:pt>
                <c:pt idx="397">
                  <c:v>997</c:v>
                </c:pt>
                <c:pt idx="398">
                  <c:v>998</c:v>
                </c:pt>
                <c:pt idx="399">
                  <c:v>999</c:v>
                </c:pt>
                <c:pt idx="400">
                  <c:v>1000</c:v>
                </c:pt>
                <c:pt idx="401">
                  <c:v>1001</c:v>
                </c:pt>
                <c:pt idx="402">
                  <c:v>1002</c:v>
                </c:pt>
                <c:pt idx="403">
                  <c:v>1003</c:v>
                </c:pt>
                <c:pt idx="404">
                  <c:v>1004</c:v>
                </c:pt>
                <c:pt idx="405">
                  <c:v>1005</c:v>
                </c:pt>
                <c:pt idx="406">
                  <c:v>1006</c:v>
                </c:pt>
                <c:pt idx="407">
                  <c:v>1007</c:v>
                </c:pt>
                <c:pt idx="408">
                  <c:v>1008</c:v>
                </c:pt>
                <c:pt idx="409">
                  <c:v>1009</c:v>
                </c:pt>
                <c:pt idx="410">
                  <c:v>1010</c:v>
                </c:pt>
                <c:pt idx="411">
                  <c:v>1011</c:v>
                </c:pt>
                <c:pt idx="412">
                  <c:v>1012</c:v>
                </c:pt>
                <c:pt idx="413">
                  <c:v>1013</c:v>
                </c:pt>
                <c:pt idx="414">
                  <c:v>1014</c:v>
                </c:pt>
                <c:pt idx="415">
                  <c:v>1015</c:v>
                </c:pt>
                <c:pt idx="416">
                  <c:v>1016</c:v>
                </c:pt>
                <c:pt idx="417">
                  <c:v>1017</c:v>
                </c:pt>
                <c:pt idx="418">
                  <c:v>1018</c:v>
                </c:pt>
                <c:pt idx="419">
                  <c:v>1019</c:v>
                </c:pt>
                <c:pt idx="420">
                  <c:v>1020</c:v>
                </c:pt>
                <c:pt idx="421">
                  <c:v>1021</c:v>
                </c:pt>
                <c:pt idx="422">
                  <c:v>1022</c:v>
                </c:pt>
                <c:pt idx="423">
                  <c:v>1023</c:v>
                </c:pt>
                <c:pt idx="424">
                  <c:v>1024</c:v>
                </c:pt>
                <c:pt idx="425">
                  <c:v>1025</c:v>
                </c:pt>
                <c:pt idx="426">
                  <c:v>1026</c:v>
                </c:pt>
                <c:pt idx="427">
                  <c:v>1027</c:v>
                </c:pt>
                <c:pt idx="428">
                  <c:v>1028</c:v>
                </c:pt>
                <c:pt idx="429">
                  <c:v>1029</c:v>
                </c:pt>
                <c:pt idx="430">
                  <c:v>1030</c:v>
                </c:pt>
                <c:pt idx="431">
                  <c:v>1031</c:v>
                </c:pt>
                <c:pt idx="432">
                  <c:v>1032</c:v>
                </c:pt>
                <c:pt idx="433">
                  <c:v>1033</c:v>
                </c:pt>
                <c:pt idx="434">
                  <c:v>1034</c:v>
                </c:pt>
                <c:pt idx="435">
                  <c:v>1035</c:v>
                </c:pt>
                <c:pt idx="436">
                  <c:v>1036</c:v>
                </c:pt>
                <c:pt idx="437">
                  <c:v>1037</c:v>
                </c:pt>
                <c:pt idx="438">
                  <c:v>1038</c:v>
                </c:pt>
                <c:pt idx="439">
                  <c:v>1039</c:v>
                </c:pt>
                <c:pt idx="440">
                  <c:v>1040</c:v>
                </c:pt>
                <c:pt idx="441">
                  <c:v>1041</c:v>
                </c:pt>
                <c:pt idx="442">
                  <c:v>1042</c:v>
                </c:pt>
                <c:pt idx="443">
                  <c:v>1043</c:v>
                </c:pt>
                <c:pt idx="444">
                  <c:v>1044</c:v>
                </c:pt>
                <c:pt idx="445">
                  <c:v>1045</c:v>
                </c:pt>
                <c:pt idx="446">
                  <c:v>1046</c:v>
                </c:pt>
                <c:pt idx="447">
                  <c:v>1047</c:v>
                </c:pt>
                <c:pt idx="448">
                  <c:v>1048</c:v>
                </c:pt>
                <c:pt idx="449">
                  <c:v>1049</c:v>
                </c:pt>
                <c:pt idx="450">
                  <c:v>1050</c:v>
                </c:pt>
                <c:pt idx="451">
                  <c:v>1051</c:v>
                </c:pt>
                <c:pt idx="452">
                  <c:v>1052</c:v>
                </c:pt>
                <c:pt idx="453">
                  <c:v>1053</c:v>
                </c:pt>
                <c:pt idx="454">
                  <c:v>1054</c:v>
                </c:pt>
                <c:pt idx="455">
                  <c:v>1055</c:v>
                </c:pt>
                <c:pt idx="456">
                  <c:v>1056</c:v>
                </c:pt>
                <c:pt idx="457">
                  <c:v>1057</c:v>
                </c:pt>
                <c:pt idx="458">
                  <c:v>1058</c:v>
                </c:pt>
                <c:pt idx="459">
                  <c:v>1059</c:v>
                </c:pt>
                <c:pt idx="460">
                  <c:v>1060</c:v>
                </c:pt>
                <c:pt idx="461">
                  <c:v>1061</c:v>
                </c:pt>
                <c:pt idx="462">
                  <c:v>1062</c:v>
                </c:pt>
                <c:pt idx="463">
                  <c:v>1063</c:v>
                </c:pt>
                <c:pt idx="464">
                  <c:v>1064</c:v>
                </c:pt>
                <c:pt idx="465">
                  <c:v>1065</c:v>
                </c:pt>
                <c:pt idx="466">
                  <c:v>1066</c:v>
                </c:pt>
                <c:pt idx="467">
                  <c:v>1067</c:v>
                </c:pt>
                <c:pt idx="468">
                  <c:v>1068</c:v>
                </c:pt>
                <c:pt idx="469">
                  <c:v>1069</c:v>
                </c:pt>
                <c:pt idx="470">
                  <c:v>1070</c:v>
                </c:pt>
                <c:pt idx="471">
                  <c:v>1071</c:v>
                </c:pt>
                <c:pt idx="472">
                  <c:v>1072</c:v>
                </c:pt>
                <c:pt idx="473">
                  <c:v>1073</c:v>
                </c:pt>
                <c:pt idx="474">
                  <c:v>1074</c:v>
                </c:pt>
                <c:pt idx="475">
                  <c:v>1075</c:v>
                </c:pt>
                <c:pt idx="476">
                  <c:v>1076</c:v>
                </c:pt>
                <c:pt idx="477">
                  <c:v>1077</c:v>
                </c:pt>
                <c:pt idx="478">
                  <c:v>1078</c:v>
                </c:pt>
                <c:pt idx="479">
                  <c:v>1079</c:v>
                </c:pt>
                <c:pt idx="480">
                  <c:v>1080</c:v>
                </c:pt>
                <c:pt idx="481">
                  <c:v>1081</c:v>
                </c:pt>
                <c:pt idx="482">
                  <c:v>1082</c:v>
                </c:pt>
                <c:pt idx="483">
                  <c:v>1083</c:v>
                </c:pt>
                <c:pt idx="484">
                  <c:v>1084</c:v>
                </c:pt>
                <c:pt idx="485">
                  <c:v>1085</c:v>
                </c:pt>
                <c:pt idx="486">
                  <c:v>1086</c:v>
                </c:pt>
                <c:pt idx="487">
                  <c:v>1087</c:v>
                </c:pt>
                <c:pt idx="488">
                  <c:v>1088</c:v>
                </c:pt>
                <c:pt idx="489">
                  <c:v>1089</c:v>
                </c:pt>
                <c:pt idx="490">
                  <c:v>1090</c:v>
                </c:pt>
                <c:pt idx="491">
                  <c:v>1091</c:v>
                </c:pt>
                <c:pt idx="492">
                  <c:v>1092</c:v>
                </c:pt>
                <c:pt idx="493">
                  <c:v>1093</c:v>
                </c:pt>
                <c:pt idx="494">
                  <c:v>1094</c:v>
                </c:pt>
                <c:pt idx="495">
                  <c:v>1095</c:v>
                </c:pt>
                <c:pt idx="496">
                  <c:v>1096</c:v>
                </c:pt>
                <c:pt idx="497">
                  <c:v>1097</c:v>
                </c:pt>
                <c:pt idx="498">
                  <c:v>1098</c:v>
                </c:pt>
                <c:pt idx="499">
                  <c:v>1099</c:v>
                </c:pt>
                <c:pt idx="500">
                  <c:v>1100</c:v>
                </c:pt>
                <c:pt idx="501">
                  <c:v>1101</c:v>
                </c:pt>
                <c:pt idx="502">
                  <c:v>1102</c:v>
                </c:pt>
                <c:pt idx="503">
                  <c:v>1103</c:v>
                </c:pt>
                <c:pt idx="504">
                  <c:v>1104</c:v>
                </c:pt>
                <c:pt idx="505">
                  <c:v>1105</c:v>
                </c:pt>
                <c:pt idx="506">
                  <c:v>1106</c:v>
                </c:pt>
                <c:pt idx="507">
                  <c:v>1107</c:v>
                </c:pt>
                <c:pt idx="508">
                  <c:v>1108</c:v>
                </c:pt>
                <c:pt idx="509">
                  <c:v>1109</c:v>
                </c:pt>
                <c:pt idx="510">
                  <c:v>1110</c:v>
                </c:pt>
                <c:pt idx="511">
                  <c:v>1111</c:v>
                </c:pt>
                <c:pt idx="512">
                  <c:v>1112</c:v>
                </c:pt>
                <c:pt idx="513">
                  <c:v>1113</c:v>
                </c:pt>
                <c:pt idx="514">
                  <c:v>1114</c:v>
                </c:pt>
                <c:pt idx="515">
                  <c:v>1115</c:v>
                </c:pt>
                <c:pt idx="516">
                  <c:v>1116</c:v>
                </c:pt>
                <c:pt idx="517">
                  <c:v>1117</c:v>
                </c:pt>
                <c:pt idx="518">
                  <c:v>1118</c:v>
                </c:pt>
                <c:pt idx="519">
                  <c:v>1119</c:v>
                </c:pt>
                <c:pt idx="520">
                  <c:v>1120</c:v>
                </c:pt>
                <c:pt idx="521">
                  <c:v>1121</c:v>
                </c:pt>
                <c:pt idx="522">
                  <c:v>1122</c:v>
                </c:pt>
                <c:pt idx="523">
                  <c:v>1123</c:v>
                </c:pt>
                <c:pt idx="524">
                  <c:v>1124</c:v>
                </c:pt>
                <c:pt idx="525">
                  <c:v>1125</c:v>
                </c:pt>
                <c:pt idx="526">
                  <c:v>1126</c:v>
                </c:pt>
                <c:pt idx="527">
                  <c:v>1127</c:v>
                </c:pt>
                <c:pt idx="528">
                  <c:v>1128</c:v>
                </c:pt>
                <c:pt idx="529">
                  <c:v>1129</c:v>
                </c:pt>
                <c:pt idx="530">
                  <c:v>1130</c:v>
                </c:pt>
                <c:pt idx="531">
                  <c:v>1131</c:v>
                </c:pt>
                <c:pt idx="532">
                  <c:v>1132</c:v>
                </c:pt>
                <c:pt idx="533">
                  <c:v>1133</c:v>
                </c:pt>
                <c:pt idx="534">
                  <c:v>1134</c:v>
                </c:pt>
                <c:pt idx="535">
                  <c:v>1135</c:v>
                </c:pt>
                <c:pt idx="536">
                  <c:v>1136</c:v>
                </c:pt>
                <c:pt idx="537">
                  <c:v>1137</c:v>
                </c:pt>
                <c:pt idx="538">
                  <c:v>1138</c:v>
                </c:pt>
                <c:pt idx="539">
                  <c:v>1139</c:v>
                </c:pt>
                <c:pt idx="540">
                  <c:v>1140</c:v>
                </c:pt>
                <c:pt idx="541">
                  <c:v>1141</c:v>
                </c:pt>
                <c:pt idx="542">
                  <c:v>1142</c:v>
                </c:pt>
                <c:pt idx="543">
                  <c:v>1143</c:v>
                </c:pt>
                <c:pt idx="544">
                  <c:v>1144</c:v>
                </c:pt>
                <c:pt idx="545">
                  <c:v>1145</c:v>
                </c:pt>
                <c:pt idx="546">
                  <c:v>1146</c:v>
                </c:pt>
                <c:pt idx="547">
                  <c:v>1147</c:v>
                </c:pt>
                <c:pt idx="548">
                  <c:v>1148</c:v>
                </c:pt>
                <c:pt idx="549">
                  <c:v>1149</c:v>
                </c:pt>
                <c:pt idx="550">
                  <c:v>1150</c:v>
                </c:pt>
                <c:pt idx="551">
                  <c:v>1151</c:v>
                </c:pt>
                <c:pt idx="552">
                  <c:v>1152</c:v>
                </c:pt>
                <c:pt idx="553">
                  <c:v>1153</c:v>
                </c:pt>
                <c:pt idx="554">
                  <c:v>1154</c:v>
                </c:pt>
                <c:pt idx="555">
                  <c:v>1155</c:v>
                </c:pt>
                <c:pt idx="556">
                  <c:v>1156</c:v>
                </c:pt>
                <c:pt idx="557">
                  <c:v>1157</c:v>
                </c:pt>
                <c:pt idx="558">
                  <c:v>1158</c:v>
                </c:pt>
                <c:pt idx="559">
                  <c:v>1159</c:v>
                </c:pt>
                <c:pt idx="560">
                  <c:v>1160</c:v>
                </c:pt>
                <c:pt idx="561">
                  <c:v>1161</c:v>
                </c:pt>
                <c:pt idx="562">
                  <c:v>1162</c:v>
                </c:pt>
                <c:pt idx="563">
                  <c:v>1163</c:v>
                </c:pt>
                <c:pt idx="564">
                  <c:v>1164</c:v>
                </c:pt>
                <c:pt idx="565">
                  <c:v>1165</c:v>
                </c:pt>
                <c:pt idx="566">
                  <c:v>1166</c:v>
                </c:pt>
                <c:pt idx="567">
                  <c:v>1167</c:v>
                </c:pt>
                <c:pt idx="568">
                  <c:v>1168</c:v>
                </c:pt>
                <c:pt idx="569">
                  <c:v>1169</c:v>
                </c:pt>
                <c:pt idx="570">
                  <c:v>1170</c:v>
                </c:pt>
                <c:pt idx="571">
                  <c:v>1171</c:v>
                </c:pt>
                <c:pt idx="572">
                  <c:v>1172</c:v>
                </c:pt>
                <c:pt idx="573">
                  <c:v>1173</c:v>
                </c:pt>
                <c:pt idx="574">
                  <c:v>1174</c:v>
                </c:pt>
                <c:pt idx="575">
                  <c:v>1175</c:v>
                </c:pt>
                <c:pt idx="576">
                  <c:v>1176</c:v>
                </c:pt>
                <c:pt idx="577">
                  <c:v>1177</c:v>
                </c:pt>
                <c:pt idx="578">
                  <c:v>1178</c:v>
                </c:pt>
                <c:pt idx="579">
                  <c:v>1179</c:v>
                </c:pt>
                <c:pt idx="580">
                  <c:v>1180</c:v>
                </c:pt>
                <c:pt idx="581">
                  <c:v>1181</c:v>
                </c:pt>
                <c:pt idx="582">
                  <c:v>1182</c:v>
                </c:pt>
                <c:pt idx="583">
                  <c:v>1183</c:v>
                </c:pt>
                <c:pt idx="584">
                  <c:v>1184</c:v>
                </c:pt>
                <c:pt idx="585">
                  <c:v>1185</c:v>
                </c:pt>
                <c:pt idx="586">
                  <c:v>1186</c:v>
                </c:pt>
                <c:pt idx="587">
                  <c:v>1187</c:v>
                </c:pt>
                <c:pt idx="588">
                  <c:v>1188</c:v>
                </c:pt>
                <c:pt idx="589">
                  <c:v>1189</c:v>
                </c:pt>
                <c:pt idx="590">
                  <c:v>1190</c:v>
                </c:pt>
                <c:pt idx="591">
                  <c:v>1191</c:v>
                </c:pt>
                <c:pt idx="592">
                  <c:v>1192</c:v>
                </c:pt>
                <c:pt idx="593">
                  <c:v>1193</c:v>
                </c:pt>
                <c:pt idx="594">
                  <c:v>1194</c:v>
                </c:pt>
                <c:pt idx="595">
                  <c:v>1195</c:v>
                </c:pt>
                <c:pt idx="596">
                  <c:v>1196</c:v>
                </c:pt>
                <c:pt idx="597">
                  <c:v>1197</c:v>
                </c:pt>
                <c:pt idx="598">
                  <c:v>1198</c:v>
                </c:pt>
                <c:pt idx="599">
                  <c:v>1199</c:v>
                </c:pt>
                <c:pt idx="600">
                  <c:v>1200</c:v>
                </c:pt>
                <c:pt idx="601">
                  <c:v>1201</c:v>
                </c:pt>
                <c:pt idx="602">
                  <c:v>1202</c:v>
                </c:pt>
                <c:pt idx="603">
                  <c:v>1203</c:v>
                </c:pt>
                <c:pt idx="604">
                  <c:v>1204</c:v>
                </c:pt>
                <c:pt idx="605">
                  <c:v>1205</c:v>
                </c:pt>
                <c:pt idx="606">
                  <c:v>1206</c:v>
                </c:pt>
                <c:pt idx="607">
                  <c:v>1207</c:v>
                </c:pt>
                <c:pt idx="608">
                  <c:v>1208</c:v>
                </c:pt>
                <c:pt idx="609">
                  <c:v>1209</c:v>
                </c:pt>
                <c:pt idx="610">
                  <c:v>1210</c:v>
                </c:pt>
                <c:pt idx="611">
                  <c:v>1211</c:v>
                </c:pt>
                <c:pt idx="612">
                  <c:v>1212</c:v>
                </c:pt>
                <c:pt idx="613">
                  <c:v>1213</c:v>
                </c:pt>
                <c:pt idx="614">
                  <c:v>1214</c:v>
                </c:pt>
                <c:pt idx="615">
                  <c:v>1215</c:v>
                </c:pt>
                <c:pt idx="616">
                  <c:v>1216</c:v>
                </c:pt>
                <c:pt idx="617">
                  <c:v>1217</c:v>
                </c:pt>
                <c:pt idx="618">
                  <c:v>1218</c:v>
                </c:pt>
                <c:pt idx="619">
                  <c:v>1219</c:v>
                </c:pt>
                <c:pt idx="620">
                  <c:v>1220</c:v>
                </c:pt>
                <c:pt idx="621">
                  <c:v>1221</c:v>
                </c:pt>
                <c:pt idx="622">
                  <c:v>1222</c:v>
                </c:pt>
                <c:pt idx="623">
                  <c:v>1223</c:v>
                </c:pt>
                <c:pt idx="624">
                  <c:v>1224</c:v>
                </c:pt>
                <c:pt idx="625">
                  <c:v>1225</c:v>
                </c:pt>
                <c:pt idx="626">
                  <c:v>1226</c:v>
                </c:pt>
                <c:pt idx="627">
                  <c:v>1227</c:v>
                </c:pt>
                <c:pt idx="628">
                  <c:v>1228</c:v>
                </c:pt>
                <c:pt idx="629">
                  <c:v>1229</c:v>
                </c:pt>
                <c:pt idx="630">
                  <c:v>1230</c:v>
                </c:pt>
                <c:pt idx="631">
                  <c:v>1231</c:v>
                </c:pt>
                <c:pt idx="632">
                  <c:v>1232</c:v>
                </c:pt>
                <c:pt idx="633">
                  <c:v>1233</c:v>
                </c:pt>
                <c:pt idx="634">
                  <c:v>1234</c:v>
                </c:pt>
                <c:pt idx="635">
                  <c:v>1235</c:v>
                </c:pt>
                <c:pt idx="636">
                  <c:v>1236</c:v>
                </c:pt>
                <c:pt idx="637">
                  <c:v>1237</c:v>
                </c:pt>
                <c:pt idx="638">
                  <c:v>1238</c:v>
                </c:pt>
                <c:pt idx="639">
                  <c:v>1239</c:v>
                </c:pt>
                <c:pt idx="640">
                  <c:v>1240</c:v>
                </c:pt>
                <c:pt idx="641">
                  <c:v>1241</c:v>
                </c:pt>
                <c:pt idx="642">
                  <c:v>1242</c:v>
                </c:pt>
                <c:pt idx="643">
                  <c:v>1243</c:v>
                </c:pt>
                <c:pt idx="644">
                  <c:v>1244</c:v>
                </c:pt>
                <c:pt idx="645">
                  <c:v>1245</c:v>
                </c:pt>
                <c:pt idx="646">
                  <c:v>1246</c:v>
                </c:pt>
                <c:pt idx="647">
                  <c:v>1247</c:v>
                </c:pt>
                <c:pt idx="648">
                  <c:v>1248</c:v>
                </c:pt>
                <c:pt idx="649">
                  <c:v>1249</c:v>
                </c:pt>
                <c:pt idx="650">
                  <c:v>1250</c:v>
                </c:pt>
                <c:pt idx="651">
                  <c:v>1251</c:v>
                </c:pt>
                <c:pt idx="652">
                  <c:v>1252</c:v>
                </c:pt>
                <c:pt idx="653">
                  <c:v>1253</c:v>
                </c:pt>
                <c:pt idx="654">
                  <c:v>1254</c:v>
                </c:pt>
                <c:pt idx="655">
                  <c:v>1255</c:v>
                </c:pt>
                <c:pt idx="656">
                  <c:v>1256</c:v>
                </c:pt>
                <c:pt idx="657">
                  <c:v>1257</c:v>
                </c:pt>
                <c:pt idx="658">
                  <c:v>1258</c:v>
                </c:pt>
                <c:pt idx="659">
                  <c:v>1259</c:v>
                </c:pt>
                <c:pt idx="660">
                  <c:v>1260</c:v>
                </c:pt>
                <c:pt idx="661">
                  <c:v>1261</c:v>
                </c:pt>
                <c:pt idx="662">
                  <c:v>1262</c:v>
                </c:pt>
                <c:pt idx="663">
                  <c:v>1263</c:v>
                </c:pt>
                <c:pt idx="664">
                  <c:v>1264</c:v>
                </c:pt>
                <c:pt idx="665">
                  <c:v>1265</c:v>
                </c:pt>
                <c:pt idx="666">
                  <c:v>1266</c:v>
                </c:pt>
                <c:pt idx="667">
                  <c:v>1267</c:v>
                </c:pt>
                <c:pt idx="668">
                  <c:v>1268</c:v>
                </c:pt>
                <c:pt idx="669">
                  <c:v>1269</c:v>
                </c:pt>
                <c:pt idx="670">
                  <c:v>1270</c:v>
                </c:pt>
                <c:pt idx="671">
                  <c:v>1271</c:v>
                </c:pt>
                <c:pt idx="672">
                  <c:v>1272</c:v>
                </c:pt>
                <c:pt idx="673">
                  <c:v>1273</c:v>
                </c:pt>
                <c:pt idx="674">
                  <c:v>1274</c:v>
                </c:pt>
                <c:pt idx="675">
                  <c:v>1275</c:v>
                </c:pt>
                <c:pt idx="676">
                  <c:v>1276</c:v>
                </c:pt>
                <c:pt idx="677">
                  <c:v>1277</c:v>
                </c:pt>
                <c:pt idx="678">
                  <c:v>1278</c:v>
                </c:pt>
                <c:pt idx="679">
                  <c:v>1279</c:v>
                </c:pt>
                <c:pt idx="680">
                  <c:v>1280</c:v>
                </c:pt>
                <c:pt idx="681">
                  <c:v>1281</c:v>
                </c:pt>
                <c:pt idx="682">
                  <c:v>1282</c:v>
                </c:pt>
                <c:pt idx="683">
                  <c:v>1283</c:v>
                </c:pt>
                <c:pt idx="684">
                  <c:v>1284</c:v>
                </c:pt>
                <c:pt idx="685">
                  <c:v>1285</c:v>
                </c:pt>
                <c:pt idx="686">
                  <c:v>1286</c:v>
                </c:pt>
                <c:pt idx="687">
                  <c:v>1287</c:v>
                </c:pt>
                <c:pt idx="688">
                  <c:v>1288</c:v>
                </c:pt>
                <c:pt idx="689">
                  <c:v>1289</c:v>
                </c:pt>
                <c:pt idx="690">
                  <c:v>1290</c:v>
                </c:pt>
                <c:pt idx="691">
                  <c:v>1291</c:v>
                </c:pt>
                <c:pt idx="692">
                  <c:v>1292</c:v>
                </c:pt>
                <c:pt idx="693">
                  <c:v>1293</c:v>
                </c:pt>
                <c:pt idx="694">
                  <c:v>1294</c:v>
                </c:pt>
                <c:pt idx="695">
                  <c:v>1295</c:v>
                </c:pt>
                <c:pt idx="696">
                  <c:v>1296</c:v>
                </c:pt>
                <c:pt idx="697">
                  <c:v>1297</c:v>
                </c:pt>
                <c:pt idx="698">
                  <c:v>1298</c:v>
                </c:pt>
                <c:pt idx="699">
                  <c:v>1299</c:v>
                </c:pt>
                <c:pt idx="700">
                  <c:v>1300</c:v>
                </c:pt>
                <c:pt idx="701">
                  <c:v>1301</c:v>
                </c:pt>
                <c:pt idx="702">
                  <c:v>1302</c:v>
                </c:pt>
                <c:pt idx="703">
                  <c:v>1303</c:v>
                </c:pt>
                <c:pt idx="704">
                  <c:v>1304</c:v>
                </c:pt>
                <c:pt idx="705">
                  <c:v>1305</c:v>
                </c:pt>
                <c:pt idx="706">
                  <c:v>1306</c:v>
                </c:pt>
                <c:pt idx="707">
                  <c:v>1307</c:v>
                </c:pt>
                <c:pt idx="708">
                  <c:v>1308</c:v>
                </c:pt>
                <c:pt idx="709">
                  <c:v>1309</c:v>
                </c:pt>
                <c:pt idx="710">
                  <c:v>1310</c:v>
                </c:pt>
                <c:pt idx="711">
                  <c:v>1311</c:v>
                </c:pt>
                <c:pt idx="712">
                  <c:v>1312</c:v>
                </c:pt>
                <c:pt idx="713">
                  <c:v>1313</c:v>
                </c:pt>
                <c:pt idx="714">
                  <c:v>1314</c:v>
                </c:pt>
                <c:pt idx="715">
                  <c:v>1315</c:v>
                </c:pt>
                <c:pt idx="716">
                  <c:v>1316</c:v>
                </c:pt>
                <c:pt idx="717">
                  <c:v>1317</c:v>
                </c:pt>
                <c:pt idx="718">
                  <c:v>1318</c:v>
                </c:pt>
                <c:pt idx="719">
                  <c:v>1319</c:v>
                </c:pt>
                <c:pt idx="720">
                  <c:v>1320</c:v>
                </c:pt>
                <c:pt idx="721">
                  <c:v>1321</c:v>
                </c:pt>
                <c:pt idx="722">
                  <c:v>1322</c:v>
                </c:pt>
                <c:pt idx="723">
                  <c:v>1323</c:v>
                </c:pt>
                <c:pt idx="724">
                  <c:v>1324</c:v>
                </c:pt>
                <c:pt idx="725">
                  <c:v>1325</c:v>
                </c:pt>
                <c:pt idx="726">
                  <c:v>1326</c:v>
                </c:pt>
                <c:pt idx="727">
                  <c:v>1327</c:v>
                </c:pt>
                <c:pt idx="728">
                  <c:v>1328</c:v>
                </c:pt>
                <c:pt idx="729">
                  <c:v>1329</c:v>
                </c:pt>
                <c:pt idx="730">
                  <c:v>1330</c:v>
                </c:pt>
                <c:pt idx="731">
                  <c:v>1331</c:v>
                </c:pt>
                <c:pt idx="732">
                  <c:v>1332</c:v>
                </c:pt>
                <c:pt idx="733">
                  <c:v>1333</c:v>
                </c:pt>
                <c:pt idx="734">
                  <c:v>1334</c:v>
                </c:pt>
                <c:pt idx="735">
                  <c:v>1335</c:v>
                </c:pt>
                <c:pt idx="736">
                  <c:v>1336</c:v>
                </c:pt>
                <c:pt idx="737">
                  <c:v>1337</c:v>
                </c:pt>
                <c:pt idx="738">
                  <c:v>1338</c:v>
                </c:pt>
                <c:pt idx="739">
                  <c:v>1339</c:v>
                </c:pt>
                <c:pt idx="740">
                  <c:v>1340</c:v>
                </c:pt>
                <c:pt idx="741">
                  <c:v>1341</c:v>
                </c:pt>
                <c:pt idx="742">
                  <c:v>1342</c:v>
                </c:pt>
                <c:pt idx="743">
                  <c:v>1343</c:v>
                </c:pt>
                <c:pt idx="744">
                  <c:v>1344</c:v>
                </c:pt>
                <c:pt idx="745">
                  <c:v>1345</c:v>
                </c:pt>
                <c:pt idx="746">
                  <c:v>1346</c:v>
                </c:pt>
                <c:pt idx="747">
                  <c:v>1347</c:v>
                </c:pt>
                <c:pt idx="748">
                  <c:v>1348</c:v>
                </c:pt>
                <c:pt idx="749">
                  <c:v>1349</c:v>
                </c:pt>
                <c:pt idx="750">
                  <c:v>1350</c:v>
                </c:pt>
                <c:pt idx="751">
                  <c:v>1351</c:v>
                </c:pt>
                <c:pt idx="752">
                  <c:v>1352</c:v>
                </c:pt>
                <c:pt idx="753">
                  <c:v>1353</c:v>
                </c:pt>
                <c:pt idx="754">
                  <c:v>1354</c:v>
                </c:pt>
                <c:pt idx="755">
                  <c:v>1355</c:v>
                </c:pt>
                <c:pt idx="756">
                  <c:v>1356</c:v>
                </c:pt>
                <c:pt idx="757">
                  <c:v>1357</c:v>
                </c:pt>
                <c:pt idx="758">
                  <c:v>1358</c:v>
                </c:pt>
                <c:pt idx="759">
                  <c:v>1359</c:v>
                </c:pt>
                <c:pt idx="760">
                  <c:v>1360</c:v>
                </c:pt>
                <c:pt idx="761">
                  <c:v>1361</c:v>
                </c:pt>
                <c:pt idx="762">
                  <c:v>1362</c:v>
                </c:pt>
                <c:pt idx="763">
                  <c:v>1363</c:v>
                </c:pt>
                <c:pt idx="764">
                  <c:v>1364</c:v>
                </c:pt>
                <c:pt idx="765">
                  <c:v>1365</c:v>
                </c:pt>
                <c:pt idx="766">
                  <c:v>1366</c:v>
                </c:pt>
                <c:pt idx="767">
                  <c:v>1367</c:v>
                </c:pt>
                <c:pt idx="768">
                  <c:v>1368</c:v>
                </c:pt>
                <c:pt idx="769">
                  <c:v>1369</c:v>
                </c:pt>
                <c:pt idx="770">
                  <c:v>1370</c:v>
                </c:pt>
                <c:pt idx="771">
                  <c:v>1371</c:v>
                </c:pt>
                <c:pt idx="772">
                  <c:v>1372</c:v>
                </c:pt>
                <c:pt idx="773">
                  <c:v>1373</c:v>
                </c:pt>
                <c:pt idx="774">
                  <c:v>1374</c:v>
                </c:pt>
                <c:pt idx="775">
                  <c:v>1375</c:v>
                </c:pt>
                <c:pt idx="776">
                  <c:v>1376</c:v>
                </c:pt>
                <c:pt idx="777">
                  <c:v>1377</c:v>
                </c:pt>
                <c:pt idx="778">
                  <c:v>1378</c:v>
                </c:pt>
                <c:pt idx="779">
                  <c:v>1379</c:v>
                </c:pt>
                <c:pt idx="780">
                  <c:v>1380</c:v>
                </c:pt>
                <c:pt idx="781">
                  <c:v>1381</c:v>
                </c:pt>
                <c:pt idx="782">
                  <c:v>1382</c:v>
                </c:pt>
                <c:pt idx="783">
                  <c:v>1383</c:v>
                </c:pt>
                <c:pt idx="784">
                  <c:v>1384</c:v>
                </c:pt>
                <c:pt idx="785">
                  <c:v>1385</c:v>
                </c:pt>
                <c:pt idx="786">
                  <c:v>1386</c:v>
                </c:pt>
                <c:pt idx="787">
                  <c:v>1387</c:v>
                </c:pt>
                <c:pt idx="788">
                  <c:v>1388</c:v>
                </c:pt>
                <c:pt idx="789">
                  <c:v>1389</c:v>
                </c:pt>
                <c:pt idx="790">
                  <c:v>1390</c:v>
                </c:pt>
                <c:pt idx="791">
                  <c:v>1391</c:v>
                </c:pt>
                <c:pt idx="792">
                  <c:v>1392</c:v>
                </c:pt>
                <c:pt idx="793">
                  <c:v>1393</c:v>
                </c:pt>
                <c:pt idx="794">
                  <c:v>1394</c:v>
                </c:pt>
                <c:pt idx="795">
                  <c:v>1395</c:v>
                </c:pt>
                <c:pt idx="796">
                  <c:v>1396</c:v>
                </c:pt>
                <c:pt idx="797">
                  <c:v>1397</c:v>
                </c:pt>
                <c:pt idx="798">
                  <c:v>1398</c:v>
                </c:pt>
                <c:pt idx="799">
                  <c:v>1399</c:v>
                </c:pt>
                <c:pt idx="800">
                  <c:v>1400</c:v>
                </c:pt>
                <c:pt idx="801">
                  <c:v>1401</c:v>
                </c:pt>
                <c:pt idx="802">
                  <c:v>1402</c:v>
                </c:pt>
                <c:pt idx="803">
                  <c:v>1403</c:v>
                </c:pt>
                <c:pt idx="804">
                  <c:v>1404</c:v>
                </c:pt>
                <c:pt idx="805">
                  <c:v>1405</c:v>
                </c:pt>
                <c:pt idx="806">
                  <c:v>1406</c:v>
                </c:pt>
                <c:pt idx="807">
                  <c:v>1407</c:v>
                </c:pt>
                <c:pt idx="808">
                  <c:v>1408</c:v>
                </c:pt>
                <c:pt idx="809">
                  <c:v>1409</c:v>
                </c:pt>
                <c:pt idx="810">
                  <c:v>1410</c:v>
                </c:pt>
                <c:pt idx="811">
                  <c:v>1411</c:v>
                </c:pt>
                <c:pt idx="812">
                  <c:v>1412</c:v>
                </c:pt>
                <c:pt idx="813">
                  <c:v>1413</c:v>
                </c:pt>
                <c:pt idx="814">
                  <c:v>1414</c:v>
                </c:pt>
                <c:pt idx="815">
                  <c:v>1415</c:v>
                </c:pt>
                <c:pt idx="816">
                  <c:v>1416</c:v>
                </c:pt>
                <c:pt idx="817">
                  <c:v>1417</c:v>
                </c:pt>
                <c:pt idx="818">
                  <c:v>1418</c:v>
                </c:pt>
                <c:pt idx="819">
                  <c:v>1419</c:v>
                </c:pt>
                <c:pt idx="820">
                  <c:v>1420</c:v>
                </c:pt>
                <c:pt idx="821">
                  <c:v>1421</c:v>
                </c:pt>
                <c:pt idx="822">
                  <c:v>1422</c:v>
                </c:pt>
                <c:pt idx="823">
                  <c:v>1423</c:v>
                </c:pt>
                <c:pt idx="824">
                  <c:v>1424</c:v>
                </c:pt>
                <c:pt idx="825">
                  <c:v>1425</c:v>
                </c:pt>
                <c:pt idx="826">
                  <c:v>1426</c:v>
                </c:pt>
                <c:pt idx="827">
                  <c:v>1427</c:v>
                </c:pt>
                <c:pt idx="828">
                  <c:v>1428</c:v>
                </c:pt>
                <c:pt idx="829">
                  <c:v>1429</c:v>
                </c:pt>
                <c:pt idx="830">
                  <c:v>1430</c:v>
                </c:pt>
                <c:pt idx="831">
                  <c:v>1431</c:v>
                </c:pt>
                <c:pt idx="832">
                  <c:v>1432</c:v>
                </c:pt>
                <c:pt idx="833">
                  <c:v>1433</c:v>
                </c:pt>
                <c:pt idx="834">
                  <c:v>1434</c:v>
                </c:pt>
                <c:pt idx="835">
                  <c:v>1435</c:v>
                </c:pt>
                <c:pt idx="836">
                  <c:v>1436</c:v>
                </c:pt>
                <c:pt idx="837">
                  <c:v>1437</c:v>
                </c:pt>
                <c:pt idx="838">
                  <c:v>1438</c:v>
                </c:pt>
                <c:pt idx="839">
                  <c:v>1439</c:v>
                </c:pt>
                <c:pt idx="840">
                  <c:v>1440</c:v>
                </c:pt>
                <c:pt idx="841">
                  <c:v>1441</c:v>
                </c:pt>
                <c:pt idx="842">
                  <c:v>1442</c:v>
                </c:pt>
                <c:pt idx="843">
                  <c:v>1443</c:v>
                </c:pt>
                <c:pt idx="844">
                  <c:v>1444</c:v>
                </c:pt>
                <c:pt idx="845">
                  <c:v>1445</c:v>
                </c:pt>
                <c:pt idx="846">
                  <c:v>1446</c:v>
                </c:pt>
                <c:pt idx="847">
                  <c:v>1447</c:v>
                </c:pt>
                <c:pt idx="848">
                  <c:v>1448</c:v>
                </c:pt>
                <c:pt idx="849">
                  <c:v>1449</c:v>
                </c:pt>
                <c:pt idx="850">
                  <c:v>1450</c:v>
                </c:pt>
                <c:pt idx="851">
                  <c:v>1451</c:v>
                </c:pt>
                <c:pt idx="852">
                  <c:v>1452</c:v>
                </c:pt>
                <c:pt idx="853">
                  <c:v>1453</c:v>
                </c:pt>
                <c:pt idx="854">
                  <c:v>1454</c:v>
                </c:pt>
                <c:pt idx="855">
                  <c:v>1455</c:v>
                </c:pt>
                <c:pt idx="856">
                  <c:v>1456</c:v>
                </c:pt>
                <c:pt idx="857">
                  <c:v>1457</c:v>
                </c:pt>
                <c:pt idx="858">
                  <c:v>1458</c:v>
                </c:pt>
                <c:pt idx="859">
                  <c:v>1459</c:v>
                </c:pt>
                <c:pt idx="860">
                  <c:v>1460</c:v>
                </c:pt>
                <c:pt idx="861">
                  <c:v>1461</c:v>
                </c:pt>
                <c:pt idx="862">
                  <c:v>1462</c:v>
                </c:pt>
                <c:pt idx="863">
                  <c:v>1463</c:v>
                </c:pt>
                <c:pt idx="864">
                  <c:v>1464</c:v>
                </c:pt>
                <c:pt idx="865">
                  <c:v>1465</c:v>
                </c:pt>
                <c:pt idx="866">
                  <c:v>1466</c:v>
                </c:pt>
                <c:pt idx="867">
                  <c:v>1467</c:v>
                </c:pt>
                <c:pt idx="868">
                  <c:v>1468</c:v>
                </c:pt>
                <c:pt idx="869">
                  <c:v>1469</c:v>
                </c:pt>
                <c:pt idx="870">
                  <c:v>1470</c:v>
                </c:pt>
                <c:pt idx="871">
                  <c:v>1471</c:v>
                </c:pt>
                <c:pt idx="872">
                  <c:v>1472</c:v>
                </c:pt>
                <c:pt idx="873">
                  <c:v>1473</c:v>
                </c:pt>
                <c:pt idx="874">
                  <c:v>1474</c:v>
                </c:pt>
                <c:pt idx="875">
                  <c:v>1475</c:v>
                </c:pt>
                <c:pt idx="876">
                  <c:v>1476</c:v>
                </c:pt>
                <c:pt idx="877">
                  <c:v>1477</c:v>
                </c:pt>
                <c:pt idx="878">
                  <c:v>1478</c:v>
                </c:pt>
                <c:pt idx="879">
                  <c:v>1479</c:v>
                </c:pt>
                <c:pt idx="880">
                  <c:v>1480</c:v>
                </c:pt>
                <c:pt idx="881">
                  <c:v>1481</c:v>
                </c:pt>
                <c:pt idx="882">
                  <c:v>1482</c:v>
                </c:pt>
                <c:pt idx="883">
                  <c:v>1483</c:v>
                </c:pt>
                <c:pt idx="884">
                  <c:v>1484</c:v>
                </c:pt>
                <c:pt idx="885">
                  <c:v>1485</c:v>
                </c:pt>
                <c:pt idx="886">
                  <c:v>1486</c:v>
                </c:pt>
                <c:pt idx="887">
                  <c:v>1487</c:v>
                </c:pt>
                <c:pt idx="888">
                  <c:v>1488</c:v>
                </c:pt>
                <c:pt idx="889">
                  <c:v>1489</c:v>
                </c:pt>
                <c:pt idx="890">
                  <c:v>1490</c:v>
                </c:pt>
                <c:pt idx="891">
                  <c:v>1491</c:v>
                </c:pt>
                <c:pt idx="892">
                  <c:v>1492</c:v>
                </c:pt>
                <c:pt idx="893">
                  <c:v>1493</c:v>
                </c:pt>
                <c:pt idx="894">
                  <c:v>1494</c:v>
                </c:pt>
                <c:pt idx="895">
                  <c:v>1495</c:v>
                </c:pt>
                <c:pt idx="896">
                  <c:v>1496</c:v>
                </c:pt>
                <c:pt idx="897">
                  <c:v>1497</c:v>
                </c:pt>
                <c:pt idx="898">
                  <c:v>1498</c:v>
                </c:pt>
                <c:pt idx="899">
                  <c:v>1499</c:v>
                </c:pt>
                <c:pt idx="900">
                  <c:v>1500</c:v>
                </c:pt>
                <c:pt idx="901">
                  <c:v>1501</c:v>
                </c:pt>
                <c:pt idx="902">
                  <c:v>1502</c:v>
                </c:pt>
                <c:pt idx="903">
                  <c:v>1503</c:v>
                </c:pt>
                <c:pt idx="904">
                  <c:v>1504</c:v>
                </c:pt>
                <c:pt idx="905">
                  <c:v>1505</c:v>
                </c:pt>
                <c:pt idx="906">
                  <c:v>1506</c:v>
                </c:pt>
                <c:pt idx="907">
                  <c:v>1507</c:v>
                </c:pt>
                <c:pt idx="908">
                  <c:v>1508</c:v>
                </c:pt>
                <c:pt idx="909">
                  <c:v>1509</c:v>
                </c:pt>
                <c:pt idx="910">
                  <c:v>1510</c:v>
                </c:pt>
                <c:pt idx="911">
                  <c:v>1511</c:v>
                </c:pt>
                <c:pt idx="912">
                  <c:v>1512</c:v>
                </c:pt>
                <c:pt idx="913">
                  <c:v>1513</c:v>
                </c:pt>
                <c:pt idx="914">
                  <c:v>1514</c:v>
                </c:pt>
                <c:pt idx="915">
                  <c:v>1515</c:v>
                </c:pt>
                <c:pt idx="916">
                  <c:v>1516</c:v>
                </c:pt>
                <c:pt idx="917">
                  <c:v>1517</c:v>
                </c:pt>
                <c:pt idx="918">
                  <c:v>1518</c:v>
                </c:pt>
                <c:pt idx="919">
                  <c:v>1519</c:v>
                </c:pt>
                <c:pt idx="920">
                  <c:v>1520</c:v>
                </c:pt>
                <c:pt idx="921">
                  <c:v>1521</c:v>
                </c:pt>
                <c:pt idx="922">
                  <c:v>1522</c:v>
                </c:pt>
                <c:pt idx="923">
                  <c:v>1523</c:v>
                </c:pt>
                <c:pt idx="924">
                  <c:v>1524</c:v>
                </c:pt>
                <c:pt idx="925">
                  <c:v>1525</c:v>
                </c:pt>
                <c:pt idx="926">
                  <c:v>1526</c:v>
                </c:pt>
                <c:pt idx="927">
                  <c:v>1527</c:v>
                </c:pt>
                <c:pt idx="928">
                  <c:v>1528</c:v>
                </c:pt>
                <c:pt idx="929">
                  <c:v>1529</c:v>
                </c:pt>
                <c:pt idx="930">
                  <c:v>1530</c:v>
                </c:pt>
                <c:pt idx="931">
                  <c:v>1531</c:v>
                </c:pt>
                <c:pt idx="932">
                  <c:v>1532</c:v>
                </c:pt>
                <c:pt idx="933">
                  <c:v>1533</c:v>
                </c:pt>
                <c:pt idx="934">
                  <c:v>1534</c:v>
                </c:pt>
                <c:pt idx="935">
                  <c:v>1535</c:v>
                </c:pt>
                <c:pt idx="936">
                  <c:v>1536</c:v>
                </c:pt>
                <c:pt idx="937">
                  <c:v>1537</c:v>
                </c:pt>
                <c:pt idx="938">
                  <c:v>1538</c:v>
                </c:pt>
                <c:pt idx="939">
                  <c:v>1539</c:v>
                </c:pt>
                <c:pt idx="940">
                  <c:v>1540</c:v>
                </c:pt>
                <c:pt idx="941">
                  <c:v>1541</c:v>
                </c:pt>
                <c:pt idx="942">
                  <c:v>1542</c:v>
                </c:pt>
                <c:pt idx="943">
                  <c:v>1543</c:v>
                </c:pt>
                <c:pt idx="944">
                  <c:v>1544</c:v>
                </c:pt>
                <c:pt idx="945">
                  <c:v>1545</c:v>
                </c:pt>
                <c:pt idx="946">
                  <c:v>1546</c:v>
                </c:pt>
                <c:pt idx="947">
                  <c:v>1547</c:v>
                </c:pt>
                <c:pt idx="948">
                  <c:v>1548</c:v>
                </c:pt>
                <c:pt idx="949">
                  <c:v>1549</c:v>
                </c:pt>
                <c:pt idx="950">
                  <c:v>1550</c:v>
                </c:pt>
                <c:pt idx="951">
                  <c:v>1551</c:v>
                </c:pt>
                <c:pt idx="952">
                  <c:v>1552</c:v>
                </c:pt>
                <c:pt idx="953">
                  <c:v>1553</c:v>
                </c:pt>
                <c:pt idx="954">
                  <c:v>1554</c:v>
                </c:pt>
                <c:pt idx="955">
                  <c:v>1555</c:v>
                </c:pt>
                <c:pt idx="956">
                  <c:v>1556</c:v>
                </c:pt>
                <c:pt idx="957">
                  <c:v>1557</c:v>
                </c:pt>
                <c:pt idx="958">
                  <c:v>1558</c:v>
                </c:pt>
                <c:pt idx="959">
                  <c:v>1559</c:v>
                </c:pt>
                <c:pt idx="960">
                  <c:v>1560</c:v>
                </c:pt>
                <c:pt idx="961">
                  <c:v>1561</c:v>
                </c:pt>
                <c:pt idx="962">
                  <c:v>1562</c:v>
                </c:pt>
                <c:pt idx="963">
                  <c:v>1563</c:v>
                </c:pt>
                <c:pt idx="964">
                  <c:v>1564</c:v>
                </c:pt>
                <c:pt idx="965">
                  <c:v>1565</c:v>
                </c:pt>
                <c:pt idx="966">
                  <c:v>1566</c:v>
                </c:pt>
                <c:pt idx="967">
                  <c:v>1567</c:v>
                </c:pt>
                <c:pt idx="968">
                  <c:v>1568</c:v>
                </c:pt>
                <c:pt idx="969">
                  <c:v>1569</c:v>
                </c:pt>
                <c:pt idx="970">
                  <c:v>1570</c:v>
                </c:pt>
                <c:pt idx="971">
                  <c:v>1571</c:v>
                </c:pt>
                <c:pt idx="972">
                  <c:v>1572</c:v>
                </c:pt>
                <c:pt idx="973">
                  <c:v>1573</c:v>
                </c:pt>
                <c:pt idx="974">
                  <c:v>1574</c:v>
                </c:pt>
                <c:pt idx="975">
                  <c:v>1575</c:v>
                </c:pt>
                <c:pt idx="976">
                  <c:v>1576</c:v>
                </c:pt>
                <c:pt idx="977">
                  <c:v>1577</c:v>
                </c:pt>
                <c:pt idx="978">
                  <c:v>1578</c:v>
                </c:pt>
                <c:pt idx="979">
                  <c:v>1579</c:v>
                </c:pt>
                <c:pt idx="980">
                  <c:v>1580</c:v>
                </c:pt>
                <c:pt idx="981">
                  <c:v>1581</c:v>
                </c:pt>
                <c:pt idx="982">
                  <c:v>1582</c:v>
                </c:pt>
                <c:pt idx="983">
                  <c:v>1583</c:v>
                </c:pt>
                <c:pt idx="984">
                  <c:v>1584</c:v>
                </c:pt>
                <c:pt idx="985">
                  <c:v>1585</c:v>
                </c:pt>
                <c:pt idx="986">
                  <c:v>1586</c:v>
                </c:pt>
                <c:pt idx="987">
                  <c:v>1587</c:v>
                </c:pt>
                <c:pt idx="988">
                  <c:v>1588</c:v>
                </c:pt>
                <c:pt idx="989">
                  <c:v>1589</c:v>
                </c:pt>
                <c:pt idx="990">
                  <c:v>1590</c:v>
                </c:pt>
                <c:pt idx="991">
                  <c:v>1591</c:v>
                </c:pt>
                <c:pt idx="992">
                  <c:v>1592</c:v>
                </c:pt>
                <c:pt idx="993">
                  <c:v>1593</c:v>
                </c:pt>
                <c:pt idx="994">
                  <c:v>1594</c:v>
                </c:pt>
                <c:pt idx="995">
                  <c:v>1595</c:v>
                </c:pt>
                <c:pt idx="996">
                  <c:v>1596</c:v>
                </c:pt>
                <c:pt idx="997">
                  <c:v>1597</c:v>
                </c:pt>
                <c:pt idx="998">
                  <c:v>1598</c:v>
                </c:pt>
                <c:pt idx="999">
                  <c:v>1599</c:v>
                </c:pt>
                <c:pt idx="1000">
                  <c:v>1600</c:v>
                </c:pt>
                <c:pt idx="1001">
                  <c:v>1601</c:v>
                </c:pt>
                <c:pt idx="1002">
                  <c:v>1602</c:v>
                </c:pt>
                <c:pt idx="1003">
                  <c:v>1603</c:v>
                </c:pt>
                <c:pt idx="1004">
                  <c:v>1604</c:v>
                </c:pt>
                <c:pt idx="1005">
                  <c:v>1605</c:v>
                </c:pt>
                <c:pt idx="1006">
                  <c:v>1606</c:v>
                </c:pt>
                <c:pt idx="1007">
                  <c:v>1607</c:v>
                </c:pt>
                <c:pt idx="1008">
                  <c:v>1608</c:v>
                </c:pt>
                <c:pt idx="1009">
                  <c:v>1609</c:v>
                </c:pt>
                <c:pt idx="1010">
                  <c:v>1610</c:v>
                </c:pt>
                <c:pt idx="1011">
                  <c:v>1611</c:v>
                </c:pt>
                <c:pt idx="1012">
                  <c:v>1612</c:v>
                </c:pt>
                <c:pt idx="1013">
                  <c:v>1613</c:v>
                </c:pt>
                <c:pt idx="1014">
                  <c:v>1614</c:v>
                </c:pt>
                <c:pt idx="1015">
                  <c:v>1615</c:v>
                </c:pt>
                <c:pt idx="1016">
                  <c:v>1616</c:v>
                </c:pt>
                <c:pt idx="1017">
                  <c:v>1617</c:v>
                </c:pt>
                <c:pt idx="1018">
                  <c:v>1618</c:v>
                </c:pt>
                <c:pt idx="1019">
                  <c:v>1619</c:v>
                </c:pt>
                <c:pt idx="1020">
                  <c:v>1620</c:v>
                </c:pt>
                <c:pt idx="1021">
                  <c:v>1621</c:v>
                </c:pt>
                <c:pt idx="1022">
                  <c:v>1622</c:v>
                </c:pt>
                <c:pt idx="1023">
                  <c:v>1623</c:v>
                </c:pt>
                <c:pt idx="1024">
                  <c:v>1624</c:v>
                </c:pt>
                <c:pt idx="1025">
                  <c:v>1625</c:v>
                </c:pt>
                <c:pt idx="1026">
                  <c:v>1626</c:v>
                </c:pt>
                <c:pt idx="1027">
                  <c:v>1627</c:v>
                </c:pt>
                <c:pt idx="1028">
                  <c:v>1628</c:v>
                </c:pt>
                <c:pt idx="1029">
                  <c:v>1629</c:v>
                </c:pt>
                <c:pt idx="1030">
                  <c:v>1630</c:v>
                </c:pt>
                <c:pt idx="1031">
                  <c:v>1631</c:v>
                </c:pt>
                <c:pt idx="1032">
                  <c:v>1632</c:v>
                </c:pt>
                <c:pt idx="1033">
                  <c:v>1633</c:v>
                </c:pt>
                <c:pt idx="1034">
                  <c:v>1634</c:v>
                </c:pt>
                <c:pt idx="1035">
                  <c:v>1635</c:v>
                </c:pt>
                <c:pt idx="1036">
                  <c:v>1636</c:v>
                </c:pt>
                <c:pt idx="1037">
                  <c:v>1637</c:v>
                </c:pt>
                <c:pt idx="1038">
                  <c:v>1638</c:v>
                </c:pt>
                <c:pt idx="1039">
                  <c:v>1639</c:v>
                </c:pt>
                <c:pt idx="1040">
                  <c:v>1640</c:v>
                </c:pt>
                <c:pt idx="1041">
                  <c:v>1641</c:v>
                </c:pt>
                <c:pt idx="1042">
                  <c:v>1642</c:v>
                </c:pt>
                <c:pt idx="1043">
                  <c:v>1643</c:v>
                </c:pt>
                <c:pt idx="1044">
                  <c:v>1644</c:v>
                </c:pt>
                <c:pt idx="1045">
                  <c:v>1645</c:v>
                </c:pt>
                <c:pt idx="1046">
                  <c:v>1646</c:v>
                </c:pt>
                <c:pt idx="1047">
                  <c:v>1647</c:v>
                </c:pt>
                <c:pt idx="1048">
                  <c:v>1648</c:v>
                </c:pt>
                <c:pt idx="1049">
                  <c:v>1649</c:v>
                </c:pt>
                <c:pt idx="1050">
                  <c:v>1650</c:v>
                </c:pt>
                <c:pt idx="1051">
                  <c:v>1651</c:v>
                </c:pt>
                <c:pt idx="1052">
                  <c:v>1652</c:v>
                </c:pt>
                <c:pt idx="1053">
                  <c:v>1653</c:v>
                </c:pt>
                <c:pt idx="1054">
                  <c:v>1654</c:v>
                </c:pt>
                <c:pt idx="1055">
                  <c:v>1655</c:v>
                </c:pt>
                <c:pt idx="1056">
                  <c:v>1656</c:v>
                </c:pt>
                <c:pt idx="1057">
                  <c:v>1657</c:v>
                </c:pt>
                <c:pt idx="1058">
                  <c:v>1658</c:v>
                </c:pt>
                <c:pt idx="1059">
                  <c:v>1659</c:v>
                </c:pt>
                <c:pt idx="1060">
                  <c:v>1660</c:v>
                </c:pt>
                <c:pt idx="1061">
                  <c:v>1661</c:v>
                </c:pt>
                <c:pt idx="1062">
                  <c:v>1662</c:v>
                </c:pt>
                <c:pt idx="1063">
                  <c:v>1663</c:v>
                </c:pt>
                <c:pt idx="1064">
                  <c:v>1664</c:v>
                </c:pt>
                <c:pt idx="1065">
                  <c:v>1665</c:v>
                </c:pt>
                <c:pt idx="1066">
                  <c:v>1666</c:v>
                </c:pt>
                <c:pt idx="1067">
                  <c:v>1667</c:v>
                </c:pt>
                <c:pt idx="1068">
                  <c:v>1668</c:v>
                </c:pt>
                <c:pt idx="1069">
                  <c:v>1669</c:v>
                </c:pt>
                <c:pt idx="1070">
                  <c:v>1670</c:v>
                </c:pt>
                <c:pt idx="1071">
                  <c:v>1671</c:v>
                </c:pt>
                <c:pt idx="1072">
                  <c:v>1672</c:v>
                </c:pt>
                <c:pt idx="1073">
                  <c:v>1673</c:v>
                </c:pt>
                <c:pt idx="1074">
                  <c:v>1674</c:v>
                </c:pt>
                <c:pt idx="1075">
                  <c:v>1675</c:v>
                </c:pt>
                <c:pt idx="1076">
                  <c:v>1676</c:v>
                </c:pt>
                <c:pt idx="1077">
                  <c:v>1677</c:v>
                </c:pt>
                <c:pt idx="1078">
                  <c:v>1678</c:v>
                </c:pt>
                <c:pt idx="1079">
                  <c:v>1679</c:v>
                </c:pt>
                <c:pt idx="1080">
                  <c:v>1680</c:v>
                </c:pt>
                <c:pt idx="1081">
                  <c:v>1681</c:v>
                </c:pt>
                <c:pt idx="1082">
                  <c:v>1682</c:v>
                </c:pt>
                <c:pt idx="1083">
                  <c:v>1683</c:v>
                </c:pt>
                <c:pt idx="1084">
                  <c:v>1684</c:v>
                </c:pt>
                <c:pt idx="1085">
                  <c:v>1685</c:v>
                </c:pt>
                <c:pt idx="1086">
                  <c:v>1686</c:v>
                </c:pt>
                <c:pt idx="1087">
                  <c:v>1687</c:v>
                </c:pt>
                <c:pt idx="1088">
                  <c:v>1688</c:v>
                </c:pt>
                <c:pt idx="1089">
                  <c:v>1689</c:v>
                </c:pt>
                <c:pt idx="1090">
                  <c:v>1690</c:v>
                </c:pt>
                <c:pt idx="1091">
                  <c:v>1691</c:v>
                </c:pt>
                <c:pt idx="1092">
                  <c:v>1692</c:v>
                </c:pt>
                <c:pt idx="1093">
                  <c:v>1693</c:v>
                </c:pt>
                <c:pt idx="1094">
                  <c:v>1694</c:v>
                </c:pt>
                <c:pt idx="1095">
                  <c:v>1695</c:v>
                </c:pt>
                <c:pt idx="1096">
                  <c:v>1696</c:v>
                </c:pt>
                <c:pt idx="1097">
                  <c:v>1697</c:v>
                </c:pt>
                <c:pt idx="1098">
                  <c:v>1698</c:v>
                </c:pt>
                <c:pt idx="1099">
                  <c:v>1699</c:v>
                </c:pt>
                <c:pt idx="1100">
                  <c:v>1700</c:v>
                </c:pt>
                <c:pt idx="1101">
                  <c:v>1701</c:v>
                </c:pt>
                <c:pt idx="1102">
                  <c:v>1702</c:v>
                </c:pt>
                <c:pt idx="1103">
                  <c:v>1703</c:v>
                </c:pt>
                <c:pt idx="1104">
                  <c:v>1704</c:v>
                </c:pt>
                <c:pt idx="1105">
                  <c:v>1705</c:v>
                </c:pt>
                <c:pt idx="1106">
                  <c:v>1706</c:v>
                </c:pt>
                <c:pt idx="1107">
                  <c:v>1707</c:v>
                </c:pt>
                <c:pt idx="1108">
                  <c:v>1708</c:v>
                </c:pt>
                <c:pt idx="1109">
                  <c:v>1709</c:v>
                </c:pt>
                <c:pt idx="1110">
                  <c:v>1710</c:v>
                </c:pt>
                <c:pt idx="1111">
                  <c:v>1711</c:v>
                </c:pt>
                <c:pt idx="1112">
                  <c:v>1712</c:v>
                </c:pt>
                <c:pt idx="1113">
                  <c:v>1713</c:v>
                </c:pt>
                <c:pt idx="1114">
                  <c:v>1714</c:v>
                </c:pt>
                <c:pt idx="1115">
                  <c:v>1715</c:v>
                </c:pt>
                <c:pt idx="1116">
                  <c:v>1716</c:v>
                </c:pt>
                <c:pt idx="1117">
                  <c:v>1717</c:v>
                </c:pt>
                <c:pt idx="1118">
                  <c:v>1718</c:v>
                </c:pt>
                <c:pt idx="1119">
                  <c:v>1719</c:v>
                </c:pt>
                <c:pt idx="1120">
                  <c:v>1720</c:v>
                </c:pt>
                <c:pt idx="1121">
                  <c:v>1721</c:v>
                </c:pt>
                <c:pt idx="1122">
                  <c:v>1722</c:v>
                </c:pt>
                <c:pt idx="1123">
                  <c:v>1723</c:v>
                </c:pt>
                <c:pt idx="1124">
                  <c:v>1724</c:v>
                </c:pt>
                <c:pt idx="1125">
                  <c:v>1725</c:v>
                </c:pt>
                <c:pt idx="1126">
                  <c:v>1726</c:v>
                </c:pt>
                <c:pt idx="1127">
                  <c:v>1727</c:v>
                </c:pt>
                <c:pt idx="1128">
                  <c:v>1728</c:v>
                </c:pt>
                <c:pt idx="1129">
                  <c:v>1729</c:v>
                </c:pt>
                <c:pt idx="1130">
                  <c:v>1730</c:v>
                </c:pt>
                <c:pt idx="1131">
                  <c:v>1731</c:v>
                </c:pt>
                <c:pt idx="1132">
                  <c:v>1732</c:v>
                </c:pt>
                <c:pt idx="1133">
                  <c:v>1733</c:v>
                </c:pt>
                <c:pt idx="1134">
                  <c:v>1734</c:v>
                </c:pt>
                <c:pt idx="1135">
                  <c:v>1735</c:v>
                </c:pt>
                <c:pt idx="1136">
                  <c:v>1736</c:v>
                </c:pt>
                <c:pt idx="1137">
                  <c:v>1737</c:v>
                </c:pt>
                <c:pt idx="1138">
                  <c:v>1738</c:v>
                </c:pt>
                <c:pt idx="1139">
                  <c:v>1739</c:v>
                </c:pt>
                <c:pt idx="1140">
                  <c:v>1740</c:v>
                </c:pt>
                <c:pt idx="1141">
                  <c:v>1741</c:v>
                </c:pt>
                <c:pt idx="1142">
                  <c:v>1742</c:v>
                </c:pt>
                <c:pt idx="1143">
                  <c:v>1743</c:v>
                </c:pt>
                <c:pt idx="1144">
                  <c:v>1744</c:v>
                </c:pt>
                <c:pt idx="1145">
                  <c:v>1745</c:v>
                </c:pt>
                <c:pt idx="1146">
                  <c:v>1746</c:v>
                </c:pt>
                <c:pt idx="1147">
                  <c:v>1747</c:v>
                </c:pt>
                <c:pt idx="1148">
                  <c:v>1748</c:v>
                </c:pt>
                <c:pt idx="1149">
                  <c:v>1749</c:v>
                </c:pt>
                <c:pt idx="1150">
                  <c:v>1750</c:v>
                </c:pt>
                <c:pt idx="1151">
                  <c:v>1751</c:v>
                </c:pt>
                <c:pt idx="1152">
                  <c:v>1752</c:v>
                </c:pt>
                <c:pt idx="1153">
                  <c:v>1753</c:v>
                </c:pt>
                <c:pt idx="1154">
                  <c:v>1754</c:v>
                </c:pt>
                <c:pt idx="1155">
                  <c:v>1755</c:v>
                </c:pt>
                <c:pt idx="1156">
                  <c:v>1756</c:v>
                </c:pt>
                <c:pt idx="1157">
                  <c:v>1757</c:v>
                </c:pt>
                <c:pt idx="1158">
                  <c:v>1758</c:v>
                </c:pt>
                <c:pt idx="1159">
                  <c:v>1759</c:v>
                </c:pt>
                <c:pt idx="1160">
                  <c:v>1760</c:v>
                </c:pt>
                <c:pt idx="1161">
                  <c:v>1761</c:v>
                </c:pt>
                <c:pt idx="1162">
                  <c:v>1762</c:v>
                </c:pt>
                <c:pt idx="1163">
                  <c:v>1763</c:v>
                </c:pt>
                <c:pt idx="1164">
                  <c:v>1764</c:v>
                </c:pt>
                <c:pt idx="1165">
                  <c:v>1765</c:v>
                </c:pt>
                <c:pt idx="1166">
                  <c:v>1766</c:v>
                </c:pt>
                <c:pt idx="1167">
                  <c:v>1767</c:v>
                </c:pt>
                <c:pt idx="1168">
                  <c:v>1768</c:v>
                </c:pt>
                <c:pt idx="1169">
                  <c:v>1769</c:v>
                </c:pt>
                <c:pt idx="1170">
                  <c:v>1770</c:v>
                </c:pt>
                <c:pt idx="1171">
                  <c:v>1771</c:v>
                </c:pt>
                <c:pt idx="1172">
                  <c:v>1772</c:v>
                </c:pt>
                <c:pt idx="1173">
                  <c:v>1773</c:v>
                </c:pt>
                <c:pt idx="1174">
                  <c:v>1774</c:v>
                </c:pt>
                <c:pt idx="1175">
                  <c:v>1775</c:v>
                </c:pt>
                <c:pt idx="1176">
                  <c:v>1776</c:v>
                </c:pt>
                <c:pt idx="1177">
                  <c:v>1777</c:v>
                </c:pt>
                <c:pt idx="1178">
                  <c:v>1778</c:v>
                </c:pt>
                <c:pt idx="1179">
                  <c:v>1779</c:v>
                </c:pt>
                <c:pt idx="1180">
                  <c:v>1780</c:v>
                </c:pt>
                <c:pt idx="1181">
                  <c:v>1781</c:v>
                </c:pt>
                <c:pt idx="1182">
                  <c:v>1782</c:v>
                </c:pt>
                <c:pt idx="1183">
                  <c:v>1783</c:v>
                </c:pt>
                <c:pt idx="1184">
                  <c:v>1784</c:v>
                </c:pt>
                <c:pt idx="1185">
                  <c:v>1785</c:v>
                </c:pt>
                <c:pt idx="1186">
                  <c:v>1786</c:v>
                </c:pt>
                <c:pt idx="1187">
                  <c:v>1787</c:v>
                </c:pt>
                <c:pt idx="1188">
                  <c:v>1788</c:v>
                </c:pt>
                <c:pt idx="1189">
                  <c:v>1789</c:v>
                </c:pt>
                <c:pt idx="1190">
                  <c:v>1790</c:v>
                </c:pt>
                <c:pt idx="1191">
                  <c:v>1791</c:v>
                </c:pt>
                <c:pt idx="1192">
                  <c:v>1792</c:v>
                </c:pt>
                <c:pt idx="1193">
                  <c:v>1793</c:v>
                </c:pt>
                <c:pt idx="1194">
                  <c:v>1794</c:v>
                </c:pt>
                <c:pt idx="1195">
                  <c:v>1795</c:v>
                </c:pt>
                <c:pt idx="1196">
                  <c:v>1796</c:v>
                </c:pt>
                <c:pt idx="1197">
                  <c:v>1797</c:v>
                </c:pt>
                <c:pt idx="1198">
                  <c:v>1798</c:v>
                </c:pt>
                <c:pt idx="1199">
                  <c:v>1799</c:v>
                </c:pt>
                <c:pt idx="1200">
                  <c:v>1800</c:v>
                </c:pt>
                <c:pt idx="1201">
                  <c:v>1801</c:v>
                </c:pt>
                <c:pt idx="1202">
                  <c:v>1802</c:v>
                </c:pt>
                <c:pt idx="1203">
                  <c:v>1803</c:v>
                </c:pt>
                <c:pt idx="1204">
                  <c:v>1804</c:v>
                </c:pt>
                <c:pt idx="1205">
                  <c:v>1805</c:v>
                </c:pt>
                <c:pt idx="1206">
                  <c:v>1806</c:v>
                </c:pt>
                <c:pt idx="1207">
                  <c:v>1807</c:v>
                </c:pt>
                <c:pt idx="1208">
                  <c:v>1808</c:v>
                </c:pt>
                <c:pt idx="1209">
                  <c:v>1809</c:v>
                </c:pt>
                <c:pt idx="1210">
                  <c:v>1810</c:v>
                </c:pt>
                <c:pt idx="1211">
                  <c:v>1811</c:v>
                </c:pt>
                <c:pt idx="1212">
                  <c:v>1812</c:v>
                </c:pt>
                <c:pt idx="1213">
                  <c:v>1813</c:v>
                </c:pt>
                <c:pt idx="1214">
                  <c:v>1814</c:v>
                </c:pt>
                <c:pt idx="1215">
                  <c:v>1815</c:v>
                </c:pt>
                <c:pt idx="1216">
                  <c:v>1816</c:v>
                </c:pt>
                <c:pt idx="1217">
                  <c:v>1817</c:v>
                </c:pt>
                <c:pt idx="1218">
                  <c:v>1818</c:v>
                </c:pt>
                <c:pt idx="1219">
                  <c:v>1819</c:v>
                </c:pt>
                <c:pt idx="1220">
                  <c:v>1820</c:v>
                </c:pt>
                <c:pt idx="1221">
                  <c:v>1821</c:v>
                </c:pt>
                <c:pt idx="1222">
                  <c:v>1822</c:v>
                </c:pt>
                <c:pt idx="1223">
                  <c:v>1823</c:v>
                </c:pt>
                <c:pt idx="1224">
                  <c:v>1824</c:v>
                </c:pt>
                <c:pt idx="1225">
                  <c:v>1825</c:v>
                </c:pt>
                <c:pt idx="1226">
                  <c:v>1826</c:v>
                </c:pt>
                <c:pt idx="1227">
                  <c:v>1827</c:v>
                </c:pt>
                <c:pt idx="1228">
                  <c:v>1828</c:v>
                </c:pt>
                <c:pt idx="1229">
                  <c:v>1829</c:v>
                </c:pt>
                <c:pt idx="1230">
                  <c:v>1830</c:v>
                </c:pt>
                <c:pt idx="1231">
                  <c:v>1831</c:v>
                </c:pt>
                <c:pt idx="1232">
                  <c:v>1832</c:v>
                </c:pt>
                <c:pt idx="1233">
                  <c:v>1833</c:v>
                </c:pt>
                <c:pt idx="1234">
                  <c:v>1834</c:v>
                </c:pt>
                <c:pt idx="1235">
                  <c:v>1835</c:v>
                </c:pt>
                <c:pt idx="1236">
                  <c:v>1836</c:v>
                </c:pt>
                <c:pt idx="1237">
                  <c:v>1837</c:v>
                </c:pt>
                <c:pt idx="1238">
                  <c:v>1838</c:v>
                </c:pt>
                <c:pt idx="1239">
                  <c:v>1839</c:v>
                </c:pt>
                <c:pt idx="1240">
                  <c:v>1840</c:v>
                </c:pt>
                <c:pt idx="1241">
                  <c:v>1841</c:v>
                </c:pt>
                <c:pt idx="1242">
                  <c:v>1842</c:v>
                </c:pt>
                <c:pt idx="1243">
                  <c:v>1843</c:v>
                </c:pt>
                <c:pt idx="1244">
                  <c:v>1844</c:v>
                </c:pt>
                <c:pt idx="1245">
                  <c:v>1845</c:v>
                </c:pt>
                <c:pt idx="1246">
                  <c:v>1846</c:v>
                </c:pt>
                <c:pt idx="1247">
                  <c:v>1847</c:v>
                </c:pt>
                <c:pt idx="1248">
                  <c:v>1848</c:v>
                </c:pt>
                <c:pt idx="1249">
                  <c:v>1849</c:v>
                </c:pt>
                <c:pt idx="1250">
                  <c:v>1850</c:v>
                </c:pt>
                <c:pt idx="1251">
                  <c:v>1851</c:v>
                </c:pt>
                <c:pt idx="1252">
                  <c:v>1852</c:v>
                </c:pt>
                <c:pt idx="1253">
                  <c:v>1853</c:v>
                </c:pt>
                <c:pt idx="1254">
                  <c:v>1854</c:v>
                </c:pt>
                <c:pt idx="1255">
                  <c:v>1855</c:v>
                </c:pt>
                <c:pt idx="1256">
                  <c:v>1856</c:v>
                </c:pt>
                <c:pt idx="1257">
                  <c:v>1857</c:v>
                </c:pt>
                <c:pt idx="1258">
                  <c:v>1858</c:v>
                </c:pt>
                <c:pt idx="1259">
                  <c:v>1859</c:v>
                </c:pt>
                <c:pt idx="1260">
                  <c:v>1860</c:v>
                </c:pt>
                <c:pt idx="1261">
                  <c:v>1861</c:v>
                </c:pt>
                <c:pt idx="1262">
                  <c:v>1862</c:v>
                </c:pt>
                <c:pt idx="1263">
                  <c:v>1863</c:v>
                </c:pt>
                <c:pt idx="1264">
                  <c:v>1864</c:v>
                </c:pt>
                <c:pt idx="1265">
                  <c:v>1865</c:v>
                </c:pt>
                <c:pt idx="1266">
                  <c:v>1866</c:v>
                </c:pt>
                <c:pt idx="1267">
                  <c:v>1867</c:v>
                </c:pt>
                <c:pt idx="1268">
                  <c:v>1868</c:v>
                </c:pt>
                <c:pt idx="1269">
                  <c:v>1869</c:v>
                </c:pt>
                <c:pt idx="1270">
                  <c:v>1870</c:v>
                </c:pt>
                <c:pt idx="1271">
                  <c:v>1871</c:v>
                </c:pt>
                <c:pt idx="1272">
                  <c:v>1872</c:v>
                </c:pt>
                <c:pt idx="1273">
                  <c:v>1873</c:v>
                </c:pt>
                <c:pt idx="1274">
                  <c:v>1874</c:v>
                </c:pt>
                <c:pt idx="1275">
                  <c:v>1875</c:v>
                </c:pt>
                <c:pt idx="1276">
                  <c:v>1876</c:v>
                </c:pt>
                <c:pt idx="1277">
                  <c:v>1877</c:v>
                </c:pt>
                <c:pt idx="1278">
                  <c:v>1878</c:v>
                </c:pt>
                <c:pt idx="1279">
                  <c:v>1879</c:v>
                </c:pt>
                <c:pt idx="1280">
                  <c:v>1880</c:v>
                </c:pt>
                <c:pt idx="1281">
                  <c:v>1881</c:v>
                </c:pt>
                <c:pt idx="1282">
                  <c:v>1882</c:v>
                </c:pt>
                <c:pt idx="1283">
                  <c:v>1883</c:v>
                </c:pt>
                <c:pt idx="1284">
                  <c:v>1884</c:v>
                </c:pt>
                <c:pt idx="1285">
                  <c:v>1885</c:v>
                </c:pt>
                <c:pt idx="1286">
                  <c:v>1886</c:v>
                </c:pt>
                <c:pt idx="1287">
                  <c:v>1887</c:v>
                </c:pt>
                <c:pt idx="1288">
                  <c:v>1888</c:v>
                </c:pt>
                <c:pt idx="1289">
                  <c:v>1889</c:v>
                </c:pt>
                <c:pt idx="1290">
                  <c:v>1890</c:v>
                </c:pt>
                <c:pt idx="1291">
                  <c:v>1891</c:v>
                </c:pt>
                <c:pt idx="1292">
                  <c:v>1892</c:v>
                </c:pt>
                <c:pt idx="1293">
                  <c:v>1893</c:v>
                </c:pt>
                <c:pt idx="1294">
                  <c:v>1894</c:v>
                </c:pt>
                <c:pt idx="1295">
                  <c:v>1895</c:v>
                </c:pt>
                <c:pt idx="1296">
                  <c:v>1896</c:v>
                </c:pt>
                <c:pt idx="1297">
                  <c:v>1897</c:v>
                </c:pt>
                <c:pt idx="1298">
                  <c:v>1898</c:v>
                </c:pt>
                <c:pt idx="1299">
                  <c:v>1899</c:v>
                </c:pt>
                <c:pt idx="1300">
                  <c:v>1900</c:v>
                </c:pt>
                <c:pt idx="1301">
                  <c:v>1901</c:v>
                </c:pt>
                <c:pt idx="1302">
                  <c:v>1902</c:v>
                </c:pt>
                <c:pt idx="1303">
                  <c:v>1903</c:v>
                </c:pt>
                <c:pt idx="1304">
                  <c:v>1904</c:v>
                </c:pt>
                <c:pt idx="1305">
                  <c:v>1905</c:v>
                </c:pt>
                <c:pt idx="1306">
                  <c:v>1906</c:v>
                </c:pt>
                <c:pt idx="1307">
                  <c:v>1907</c:v>
                </c:pt>
                <c:pt idx="1308">
                  <c:v>1908</c:v>
                </c:pt>
                <c:pt idx="1309">
                  <c:v>1909</c:v>
                </c:pt>
                <c:pt idx="1310">
                  <c:v>1910</c:v>
                </c:pt>
                <c:pt idx="1311">
                  <c:v>1911</c:v>
                </c:pt>
                <c:pt idx="1312">
                  <c:v>1912</c:v>
                </c:pt>
                <c:pt idx="1313">
                  <c:v>1913</c:v>
                </c:pt>
                <c:pt idx="1314">
                  <c:v>1914</c:v>
                </c:pt>
                <c:pt idx="1315">
                  <c:v>1915</c:v>
                </c:pt>
                <c:pt idx="1316">
                  <c:v>1916</c:v>
                </c:pt>
                <c:pt idx="1317">
                  <c:v>1917</c:v>
                </c:pt>
                <c:pt idx="1318">
                  <c:v>1918</c:v>
                </c:pt>
                <c:pt idx="1319">
                  <c:v>1919</c:v>
                </c:pt>
                <c:pt idx="1320">
                  <c:v>1920</c:v>
                </c:pt>
                <c:pt idx="1321">
                  <c:v>1921</c:v>
                </c:pt>
                <c:pt idx="1322">
                  <c:v>1922</c:v>
                </c:pt>
                <c:pt idx="1323">
                  <c:v>1923</c:v>
                </c:pt>
                <c:pt idx="1324">
                  <c:v>1924</c:v>
                </c:pt>
                <c:pt idx="1325">
                  <c:v>1925</c:v>
                </c:pt>
                <c:pt idx="1326">
                  <c:v>1926</c:v>
                </c:pt>
                <c:pt idx="1327">
                  <c:v>1927</c:v>
                </c:pt>
                <c:pt idx="1328">
                  <c:v>1928</c:v>
                </c:pt>
                <c:pt idx="1329">
                  <c:v>1929</c:v>
                </c:pt>
                <c:pt idx="1330">
                  <c:v>1930</c:v>
                </c:pt>
                <c:pt idx="1331">
                  <c:v>1931</c:v>
                </c:pt>
                <c:pt idx="1332">
                  <c:v>1932</c:v>
                </c:pt>
                <c:pt idx="1333">
                  <c:v>1933</c:v>
                </c:pt>
                <c:pt idx="1334">
                  <c:v>1934</c:v>
                </c:pt>
                <c:pt idx="1335">
                  <c:v>1935</c:v>
                </c:pt>
                <c:pt idx="1336">
                  <c:v>1936</c:v>
                </c:pt>
                <c:pt idx="1337">
                  <c:v>1937</c:v>
                </c:pt>
                <c:pt idx="1338">
                  <c:v>1938</c:v>
                </c:pt>
                <c:pt idx="1339">
                  <c:v>1939</c:v>
                </c:pt>
                <c:pt idx="1340">
                  <c:v>1940</c:v>
                </c:pt>
                <c:pt idx="1341">
                  <c:v>1941</c:v>
                </c:pt>
                <c:pt idx="1342">
                  <c:v>1942</c:v>
                </c:pt>
                <c:pt idx="1343">
                  <c:v>1943</c:v>
                </c:pt>
                <c:pt idx="1344">
                  <c:v>1944</c:v>
                </c:pt>
                <c:pt idx="1345">
                  <c:v>1945</c:v>
                </c:pt>
                <c:pt idx="1346">
                  <c:v>1946</c:v>
                </c:pt>
                <c:pt idx="1347">
                  <c:v>1947</c:v>
                </c:pt>
                <c:pt idx="1348">
                  <c:v>1948</c:v>
                </c:pt>
                <c:pt idx="1349">
                  <c:v>1949</c:v>
                </c:pt>
                <c:pt idx="1350">
                  <c:v>1950</c:v>
                </c:pt>
                <c:pt idx="1351">
                  <c:v>1951</c:v>
                </c:pt>
                <c:pt idx="1352">
                  <c:v>1952</c:v>
                </c:pt>
                <c:pt idx="1353">
                  <c:v>1953</c:v>
                </c:pt>
                <c:pt idx="1354">
                  <c:v>1954</c:v>
                </c:pt>
                <c:pt idx="1355">
                  <c:v>1955</c:v>
                </c:pt>
                <c:pt idx="1356">
                  <c:v>1956</c:v>
                </c:pt>
                <c:pt idx="1357">
                  <c:v>1957</c:v>
                </c:pt>
                <c:pt idx="1358">
                  <c:v>1958</c:v>
                </c:pt>
                <c:pt idx="1359">
                  <c:v>1959</c:v>
                </c:pt>
                <c:pt idx="1360">
                  <c:v>1960</c:v>
                </c:pt>
                <c:pt idx="1361">
                  <c:v>1961</c:v>
                </c:pt>
                <c:pt idx="1362">
                  <c:v>1962</c:v>
                </c:pt>
                <c:pt idx="1363">
                  <c:v>1963</c:v>
                </c:pt>
                <c:pt idx="1364">
                  <c:v>1964</c:v>
                </c:pt>
                <c:pt idx="1365">
                  <c:v>1965</c:v>
                </c:pt>
                <c:pt idx="1366">
                  <c:v>1966</c:v>
                </c:pt>
                <c:pt idx="1367">
                  <c:v>1967</c:v>
                </c:pt>
                <c:pt idx="1368">
                  <c:v>1968</c:v>
                </c:pt>
                <c:pt idx="1369">
                  <c:v>1969</c:v>
                </c:pt>
                <c:pt idx="1370">
                  <c:v>1970</c:v>
                </c:pt>
                <c:pt idx="1371">
                  <c:v>1971</c:v>
                </c:pt>
                <c:pt idx="1372">
                  <c:v>1972</c:v>
                </c:pt>
                <c:pt idx="1373">
                  <c:v>1973</c:v>
                </c:pt>
                <c:pt idx="1374">
                  <c:v>1974</c:v>
                </c:pt>
                <c:pt idx="1375">
                  <c:v>1975</c:v>
                </c:pt>
                <c:pt idx="1376">
                  <c:v>1976</c:v>
                </c:pt>
                <c:pt idx="1377">
                  <c:v>1977</c:v>
                </c:pt>
                <c:pt idx="1378">
                  <c:v>1978</c:v>
                </c:pt>
                <c:pt idx="1379">
                  <c:v>1979</c:v>
                </c:pt>
                <c:pt idx="1380">
                  <c:v>1980</c:v>
                </c:pt>
                <c:pt idx="1381">
                  <c:v>1981</c:v>
                </c:pt>
                <c:pt idx="1382">
                  <c:v>1982</c:v>
                </c:pt>
                <c:pt idx="1383">
                  <c:v>1983</c:v>
                </c:pt>
                <c:pt idx="1384">
                  <c:v>1984</c:v>
                </c:pt>
                <c:pt idx="1385">
                  <c:v>1985</c:v>
                </c:pt>
                <c:pt idx="1386">
                  <c:v>1986</c:v>
                </c:pt>
                <c:pt idx="1387">
                  <c:v>1987</c:v>
                </c:pt>
                <c:pt idx="1388">
                  <c:v>1988</c:v>
                </c:pt>
                <c:pt idx="1389">
                  <c:v>1989</c:v>
                </c:pt>
                <c:pt idx="1390">
                  <c:v>1990</c:v>
                </c:pt>
                <c:pt idx="1391">
                  <c:v>1991</c:v>
                </c:pt>
                <c:pt idx="1392">
                  <c:v>1992</c:v>
                </c:pt>
                <c:pt idx="1393">
                  <c:v>1993</c:v>
                </c:pt>
                <c:pt idx="1394">
                  <c:v>1994</c:v>
                </c:pt>
                <c:pt idx="1395">
                  <c:v>1995</c:v>
                </c:pt>
                <c:pt idx="1396">
                  <c:v>1996</c:v>
                </c:pt>
                <c:pt idx="1397">
                  <c:v>1997</c:v>
                </c:pt>
                <c:pt idx="1398">
                  <c:v>1998</c:v>
                </c:pt>
                <c:pt idx="1399">
                  <c:v>1999</c:v>
                </c:pt>
                <c:pt idx="1400">
                  <c:v>2000</c:v>
                </c:pt>
                <c:pt idx="1401">
                  <c:v>2001</c:v>
                </c:pt>
                <c:pt idx="1402">
                  <c:v>2002</c:v>
                </c:pt>
                <c:pt idx="1403">
                  <c:v>2003</c:v>
                </c:pt>
                <c:pt idx="1404">
                  <c:v>2004</c:v>
                </c:pt>
                <c:pt idx="1405">
                  <c:v>2005</c:v>
                </c:pt>
                <c:pt idx="1406">
                  <c:v>2006</c:v>
                </c:pt>
                <c:pt idx="1407">
                  <c:v>2007</c:v>
                </c:pt>
                <c:pt idx="1408">
                  <c:v>2008</c:v>
                </c:pt>
                <c:pt idx="1409">
                  <c:v>2009</c:v>
                </c:pt>
                <c:pt idx="1410">
                  <c:v>2010</c:v>
                </c:pt>
                <c:pt idx="1411">
                  <c:v>2011</c:v>
                </c:pt>
                <c:pt idx="1412">
                  <c:v>2012</c:v>
                </c:pt>
                <c:pt idx="1413">
                  <c:v>2013</c:v>
                </c:pt>
                <c:pt idx="1414">
                  <c:v>2014</c:v>
                </c:pt>
                <c:pt idx="1415">
                  <c:v>2015</c:v>
                </c:pt>
                <c:pt idx="1416">
                  <c:v>2016</c:v>
                </c:pt>
                <c:pt idx="1417">
                  <c:v>2017</c:v>
                </c:pt>
                <c:pt idx="1418">
                  <c:v>2018</c:v>
                </c:pt>
                <c:pt idx="1419">
                  <c:v>2019</c:v>
                </c:pt>
                <c:pt idx="1420">
                  <c:v>2020</c:v>
                </c:pt>
                <c:pt idx="1421">
                  <c:v>2021</c:v>
                </c:pt>
                <c:pt idx="1422">
                  <c:v>2022</c:v>
                </c:pt>
                <c:pt idx="1423">
                  <c:v>2023</c:v>
                </c:pt>
                <c:pt idx="1424">
                  <c:v>2024</c:v>
                </c:pt>
                <c:pt idx="1425">
                  <c:v>2025</c:v>
                </c:pt>
                <c:pt idx="1426">
                  <c:v>2026</c:v>
                </c:pt>
                <c:pt idx="1427">
                  <c:v>2027</c:v>
                </c:pt>
                <c:pt idx="1428">
                  <c:v>2028</c:v>
                </c:pt>
                <c:pt idx="1429">
                  <c:v>2029</c:v>
                </c:pt>
                <c:pt idx="1430">
                  <c:v>2030</c:v>
                </c:pt>
                <c:pt idx="1431">
                  <c:v>2031</c:v>
                </c:pt>
                <c:pt idx="1432">
                  <c:v>2032</c:v>
                </c:pt>
                <c:pt idx="1433">
                  <c:v>2033</c:v>
                </c:pt>
                <c:pt idx="1434">
                  <c:v>2034</c:v>
                </c:pt>
                <c:pt idx="1435">
                  <c:v>2035</c:v>
                </c:pt>
                <c:pt idx="1436">
                  <c:v>2036</c:v>
                </c:pt>
                <c:pt idx="1437">
                  <c:v>2037</c:v>
                </c:pt>
                <c:pt idx="1438">
                  <c:v>2038</c:v>
                </c:pt>
                <c:pt idx="1439">
                  <c:v>2039</c:v>
                </c:pt>
                <c:pt idx="1440">
                  <c:v>2040</c:v>
                </c:pt>
                <c:pt idx="1441">
                  <c:v>2041</c:v>
                </c:pt>
                <c:pt idx="1442">
                  <c:v>2042</c:v>
                </c:pt>
                <c:pt idx="1443">
                  <c:v>2043</c:v>
                </c:pt>
                <c:pt idx="1444">
                  <c:v>2044</c:v>
                </c:pt>
                <c:pt idx="1445">
                  <c:v>2045</c:v>
                </c:pt>
                <c:pt idx="1446">
                  <c:v>2046</c:v>
                </c:pt>
                <c:pt idx="1447">
                  <c:v>2047</c:v>
                </c:pt>
                <c:pt idx="1448">
                  <c:v>2048</c:v>
                </c:pt>
                <c:pt idx="1449">
                  <c:v>2049</c:v>
                </c:pt>
                <c:pt idx="1450">
                  <c:v>2050</c:v>
                </c:pt>
                <c:pt idx="1451">
                  <c:v>2051</c:v>
                </c:pt>
                <c:pt idx="1452">
                  <c:v>2052</c:v>
                </c:pt>
                <c:pt idx="1453">
                  <c:v>2053</c:v>
                </c:pt>
                <c:pt idx="1454">
                  <c:v>2054</c:v>
                </c:pt>
                <c:pt idx="1455">
                  <c:v>2055</c:v>
                </c:pt>
                <c:pt idx="1456">
                  <c:v>2056</c:v>
                </c:pt>
                <c:pt idx="1457">
                  <c:v>2057</c:v>
                </c:pt>
                <c:pt idx="1458">
                  <c:v>2058</c:v>
                </c:pt>
                <c:pt idx="1459">
                  <c:v>2059</c:v>
                </c:pt>
                <c:pt idx="1460">
                  <c:v>2060</c:v>
                </c:pt>
                <c:pt idx="1461">
                  <c:v>2061</c:v>
                </c:pt>
                <c:pt idx="1462">
                  <c:v>2062</c:v>
                </c:pt>
                <c:pt idx="1463">
                  <c:v>2063</c:v>
                </c:pt>
                <c:pt idx="1464">
                  <c:v>2064</c:v>
                </c:pt>
                <c:pt idx="1465">
                  <c:v>2065</c:v>
                </c:pt>
                <c:pt idx="1466">
                  <c:v>2066</c:v>
                </c:pt>
                <c:pt idx="1467">
                  <c:v>2067</c:v>
                </c:pt>
                <c:pt idx="1468">
                  <c:v>2068</c:v>
                </c:pt>
                <c:pt idx="1469">
                  <c:v>2069</c:v>
                </c:pt>
                <c:pt idx="1470">
                  <c:v>2070</c:v>
                </c:pt>
                <c:pt idx="1471">
                  <c:v>2071</c:v>
                </c:pt>
                <c:pt idx="1472">
                  <c:v>2072</c:v>
                </c:pt>
                <c:pt idx="1473">
                  <c:v>2073</c:v>
                </c:pt>
                <c:pt idx="1474">
                  <c:v>2074</c:v>
                </c:pt>
                <c:pt idx="1475">
                  <c:v>2075</c:v>
                </c:pt>
                <c:pt idx="1476">
                  <c:v>2076</c:v>
                </c:pt>
                <c:pt idx="1477">
                  <c:v>2077</c:v>
                </c:pt>
                <c:pt idx="1478">
                  <c:v>2078</c:v>
                </c:pt>
                <c:pt idx="1479">
                  <c:v>2079</c:v>
                </c:pt>
                <c:pt idx="1480">
                  <c:v>2080</c:v>
                </c:pt>
                <c:pt idx="1481">
                  <c:v>2081</c:v>
                </c:pt>
                <c:pt idx="1482">
                  <c:v>2082</c:v>
                </c:pt>
                <c:pt idx="1483">
                  <c:v>2083</c:v>
                </c:pt>
                <c:pt idx="1484">
                  <c:v>2084</c:v>
                </c:pt>
                <c:pt idx="1485">
                  <c:v>2085</c:v>
                </c:pt>
                <c:pt idx="1486">
                  <c:v>2086</c:v>
                </c:pt>
                <c:pt idx="1487">
                  <c:v>2087</c:v>
                </c:pt>
                <c:pt idx="1488">
                  <c:v>2088</c:v>
                </c:pt>
                <c:pt idx="1489">
                  <c:v>2089</c:v>
                </c:pt>
                <c:pt idx="1490">
                  <c:v>2090</c:v>
                </c:pt>
                <c:pt idx="1491">
                  <c:v>2091</c:v>
                </c:pt>
                <c:pt idx="1492">
                  <c:v>2092</c:v>
                </c:pt>
                <c:pt idx="1493">
                  <c:v>2093</c:v>
                </c:pt>
                <c:pt idx="1494">
                  <c:v>2094</c:v>
                </c:pt>
                <c:pt idx="1495">
                  <c:v>2095</c:v>
                </c:pt>
                <c:pt idx="1496">
                  <c:v>2096</c:v>
                </c:pt>
                <c:pt idx="1497">
                  <c:v>2097</c:v>
                </c:pt>
                <c:pt idx="1498">
                  <c:v>2098</c:v>
                </c:pt>
                <c:pt idx="1499">
                  <c:v>2099</c:v>
                </c:pt>
                <c:pt idx="1500">
                  <c:v>2100</c:v>
                </c:pt>
                <c:pt idx="1501">
                  <c:v>2101</c:v>
                </c:pt>
                <c:pt idx="1502">
                  <c:v>2102</c:v>
                </c:pt>
                <c:pt idx="1503">
                  <c:v>2103</c:v>
                </c:pt>
                <c:pt idx="1504">
                  <c:v>2104</c:v>
                </c:pt>
                <c:pt idx="1505">
                  <c:v>2105</c:v>
                </c:pt>
                <c:pt idx="1506">
                  <c:v>2106</c:v>
                </c:pt>
                <c:pt idx="1507">
                  <c:v>2107</c:v>
                </c:pt>
                <c:pt idx="1508">
                  <c:v>2108</c:v>
                </c:pt>
                <c:pt idx="1509">
                  <c:v>2109</c:v>
                </c:pt>
                <c:pt idx="1510">
                  <c:v>2110</c:v>
                </c:pt>
                <c:pt idx="1511">
                  <c:v>2111</c:v>
                </c:pt>
                <c:pt idx="1512">
                  <c:v>2112</c:v>
                </c:pt>
                <c:pt idx="1513">
                  <c:v>2113</c:v>
                </c:pt>
                <c:pt idx="1514">
                  <c:v>2114</c:v>
                </c:pt>
                <c:pt idx="1515">
                  <c:v>2115</c:v>
                </c:pt>
                <c:pt idx="1516">
                  <c:v>2116</c:v>
                </c:pt>
                <c:pt idx="1517">
                  <c:v>2117</c:v>
                </c:pt>
                <c:pt idx="1518">
                  <c:v>2118</c:v>
                </c:pt>
                <c:pt idx="1519">
                  <c:v>2119</c:v>
                </c:pt>
                <c:pt idx="1520">
                  <c:v>2120</c:v>
                </c:pt>
                <c:pt idx="1521">
                  <c:v>2121</c:v>
                </c:pt>
                <c:pt idx="1522">
                  <c:v>2122</c:v>
                </c:pt>
                <c:pt idx="1523">
                  <c:v>2123</c:v>
                </c:pt>
                <c:pt idx="1524">
                  <c:v>2124</c:v>
                </c:pt>
                <c:pt idx="1525">
                  <c:v>2125</c:v>
                </c:pt>
                <c:pt idx="1526">
                  <c:v>2126</c:v>
                </c:pt>
                <c:pt idx="1527">
                  <c:v>2127</c:v>
                </c:pt>
                <c:pt idx="1528">
                  <c:v>2128</c:v>
                </c:pt>
                <c:pt idx="1529">
                  <c:v>2129</c:v>
                </c:pt>
                <c:pt idx="1530">
                  <c:v>2130</c:v>
                </c:pt>
                <c:pt idx="1531">
                  <c:v>2131</c:v>
                </c:pt>
                <c:pt idx="1532">
                  <c:v>2132</c:v>
                </c:pt>
                <c:pt idx="1533">
                  <c:v>2133</c:v>
                </c:pt>
                <c:pt idx="1534">
                  <c:v>2134</c:v>
                </c:pt>
                <c:pt idx="1535">
                  <c:v>2135</c:v>
                </c:pt>
                <c:pt idx="1536">
                  <c:v>2136</c:v>
                </c:pt>
                <c:pt idx="1537">
                  <c:v>2137</c:v>
                </c:pt>
                <c:pt idx="1538">
                  <c:v>2138</c:v>
                </c:pt>
                <c:pt idx="1539">
                  <c:v>2139</c:v>
                </c:pt>
                <c:pt idx="1540">
                  <c:v>2140</c:v>
                </c:pt>
                <c:pt idx="1541">
                  <c:v>2141</c:v>
                </c:pt>
                <c:pt idx="1542">
                  <c:v>2142</c:v>
                </c:pt>
                <c:pt idx="1543">
                  <c:v>2143</c:v>
                </c:pt>
                <c:pt idx="1544">
                  <c:v>2144</c:v>
                </c:pt>
                <c:pt idx="1545">
                  <c:v>2145</c:v>
                </c:pt>
                <c:pt idx="1546">
                  <c:v>2146</c:v>
                </c:pt>
                <c:pt idx="1547">
                  <c:v>2147</c:v>
                </c:pt>
                <c:pt idx="1548">
                  <c:v>2148</c:v>
                </c:pt>
                <c:pt idx="1549">
                  <c:v>2149</c:v>
                </c:pt>
                <c:pt idx="1550">
                  <c:v>2150</c:v>
                </c:pt>
                <c:pt idx="1551">
                  <c:v>2151</c:v>
                </c:pt>
                <c:pt idx="1552">
                  <c:v>2152</c:v>
                </c:pt>
                <c:pt idx="1553">
                  <c:v>2153</c:v>
                </c:pt>
                <c:pt idx="1554">
                  <c:v>2154</c:v>
                </c:pt>
                <c:pt idx="1555">
                  <c:v>2155</c:v>
                </c:pt>
                <c:pt idx="1556">
                  <c:v>2156</c:v>
                </c:pt>
                <c:pt idx="1557">
                  <c:v>2157</c:v>
                </c:pt>
                <c:pt idx="1558">
                  <c:v>2158</c:v>
                </c:pt>
                <c:pt idx="1559">
                  <c:v>2159</c:v>
                </c:pt>
                <c:pt idx="1560">
                  <c:v>2160</c:v>
                </c:pt>
                <c:pt idx="1561">
                  <c:v>2161</c:v>
                </c:pt>
                <c:pt idx="1562">
                  <c:v>2162</c:v>
                </c:pt>
                <c:pt idx="1563">
                  <c:v>2163</c:v>
                </c:pt>
                <c:pt idx="1564">
                  <c:v>2164</c:v>
                </c:pt>
                <c:pt idx="1565">
                  <c:v>2165</c:v>
                </c:pt>
                <c:pt idx="1566">
                  <c:v>2166</c:v>
                </c:pt>
                <c:pt idx="1567">
                  <c:v>2167</c:v>
                </c:pt>
                <c:pt idx="1568">
                  <c:v>2168</c:v>
                </c:pt>
                <c:pt idx="1569">
                  <c:v>2169</c:v>
                </c:pt>
                <c:pt idx="1570">
                  <c:v>2170</c:v>
                </c:pt>
                <c:pt idx="1571">
                  <c:v>2171</c:v>
                </c:pt>
                <c:pt idx="1572">
                  <c:v>2172</c:v>
                </c:pt>
                <c:pt idx="1573">
                  <c:v>2173</c:v>
                </c:pt>
                <c:pt idx="1574">
                  <c:v>2174</c:v>
                </c:pt>
                <c:pt idx="1575">
                  <c:v>2175</c:v>
                </c:pt>
                <c:pt idx="1576">
                  <c:v>2176</c:v>
                </c:pt>
                <c:pt idx="1577">
                  <c:v>2177</c:v>
                </c:pt>
                <c:pt idx="1578">
                  <c:v>2178</c:v>
                </c:pt>
                <c:pt idx="1579">
                  <c:v>2179</c:v>
                </c:pt>
                <c:pt idx="1580">
                  <c:v>2180</c:v>
                </c:pt>
                <c:pt idx="1581">
                  <c:v>2181</c:v>
                </c:pt>
                <c:pt idx="1582">
                  <c:v>2182</c:v>
                </c:pt>
                <c:pt idx="1583">
                  <c:v>2183</c:v>
                </c:pt>
                <c:pt idx="1584">
                  <c:v>2184</c:v>
                </c:pt>
                <c:pt idx="1585">
                  <c:v>2185</c:v>
                </c:pt>
                <c:pt idx="1586">
                  <c:v>2186</c:v>
                </c:pt>
                <c:pt idx="1587">
                  <c:v>2187</c:v>
                </c:pt>
                <c:pt idx="1588">
                  <c:v>2188</c:v>
                </c:pt>
                <c:pt idx="1589">
                  <c:v>2189</c:v>
                </c:pt>
                <c:pt idx="1590">
                  <c:v>2190</c:v>
                </c:pt>
                <c:pt idx="1591">
                  <c:v>2191</c:v>
                </c:pt>
                <c:pt idx="1592">
                  <c:v>2192</c:v>
                </c:pt>
                <c:pt idx="1593">
                  <c:v>2193</c:v>
                </c:pt>
                <c:pt idx="1594">
                  <c:v>2194</c:v>
                </c:pt>
                <c:pt idx="1595">
                  <c:v>2195</c:v>
                </c:pt>
                <c:pt idx="1596">
                  <c:v>2196</c:v>
                </c:pt>
                <c:pt idx="1597">
                  <c:v>2197</c:v>
                </c:pt>
                <c:pt idx="1598">
                  <c:v>2198</c:v>
                </c:pt>
                <c:pt idx="1599">
                  <c:v>2199</c:v>
                </c:pt>
                <c:pt idx="1600">
                  <c:v>2200</c:v>
                </c:pt>
                <c:pt idx="1601">
                  <c:v>2201</c:v>
                </c:pt>
                <c:pt idx="1602">
                  <c:v>2202</c:v>
                </c:pt>
                <c:pt idx="1603">
                  <c:v>2203</c:v>
                </c:pt>
                <c:pt idx="1604">
                  <c:v>2204</c:v>
                </c:pt>
                <c:pt idx="1605">
                  <c:v>2205</c:v>
                </c:pt>
                <c:pt idx="1606">
                  <c:v>2206</c:v>
                </c:pt>
                <c:pt idx="1607">
                  <c:v>2207</c:v>
                </c:pt>
                <c:pt idx="1608">
                  <c:v>2208</c:v>
                </c:pt>
                <c:pt idx="1609">
                  <c:v>2209</c:v>
                </c:pt>
                <c:pt idx="1610">
                  <c:v>2210</c:v>
                </c:pt>
                <c:pt idx="1611">
                  <c:v>2211</c:v>
                </c:pt>
                <c:pt idx="1612">
                  <c:v>2212</c:v>
                </c:pt>
                <c:pt idx="1613">
                  <c:v>2213</c:v>
                </c:pt>
                <c:pt idx="1614">
                  <c:v>2214</c:v>
                </c:pt>
                <c:pt idx="1615">
                  <c:v>2215</c:v>
                </c:pt>
                <c:pt idx="1616">
                  <c:v>2216</c:v>
                </c:pt>
                <c:pt idx="1617">
                  <c:v>2217</c:v>
                </c:pt>
                <c:pt idx="1618">
                  <c:v>2218</c:v>
                </c:pt>
                <c:pt idx="1619">
                  <c:v>2219</c:v>
                </c:pt>
                <c:pt idx="1620">
                  <c:v>2220</c:v>
                </c:pt>
                <c:pt idx="1621">
                  <c:v>2221</c:v>
                </c:pt>
                <c:pt idx="1622">
                  <c:v>2222</c:v>
                </c:pt>
                <c:pt idx="1623">
                  <c:v>2223</c:v>
                </c:pt>
                <c:pt idx="1624">
                  <c:v>2224</c:v>
                </c:pt>
                <c:pt idx="1625">
                  <c:v>2225</c:v>
                </c:pt>
                <c:pt idx="1626">
                  <c:v>2226</c:v>
                </c:pt>
                <c:pt idx="1627">
                  <c:v>2227</c:v>
                </c:pt>
                <c:pt idx="1628">
                  <c:v>2228</c:v>
                </c:pt>
                <c:pt idx="1629">
                  <c:v>2229</c:v>
                </c:pt>
                <c:pt idx="1630">
                  <c:v>2230</c:v>
                </c:pt>
                <c:pt idx="1631">
                  <c:v>2231</c:v>
                </c:pt>
                <c:pt idx="1632">
                  <c:v>2232</c:v>
                </c:pt>
                <c:pt idx="1633">
                  <c:v>2233</c:v>
                </c:pt>
                <c:pt idx="1634">
                  <c:v>2234</c:v>
                </c:pt>
                <c:pt idx="1635">
                  <c:v>2235</c:v>
                </c:pt>
                <c:pt idx="1636">
                  <c:v>2236</c:v>
                </c:pt>
                <c:pt idx="1637">
                  <c:v>2237</c:v>
                </c:pt>
                <c:pt idx="1638">
                  <c:v>2238</c:v>
                </c:pt>
                <c:pt idx="1639">
                  <c:v>2239</c:v>
                </c:pt>
                <c:pt idx="1640">
                  <c:v>2240</c:v>
                </c:pt>
                <c:pt idx="1641">
                  <c:v>2241</c:v>
                </c:pt>
                <c:pt idx="1642">
                  <c:v>2242</c:v>
                </c:pt>
                <c:pt idx="1643">
                  <c:v>2243</c:v>
                </c:pt>
                <c:pt idx="1644">
                  <c:v>2244</c:v>
                </c:pt>
                <c:pt idx="1645">
                  <c:v>2245</c:v>
                </c:pt>
                <c:pt idx="1646">
                  <c:v>2246</c:v>
                </c:pt>
                <c:pt idx="1647">
                  <c:v>2247</c:v>
                </c:pt>
                <c:pt idx="1648">
                  <c:v>2248</c:v>
                </c:pt>
                <c:pt idx="1649">
                  <c:v>2249</c:v>
                </c:pt>
                <c:pt idx="1650">
                  <c:v>2250</c:v>
                </c:pt>
                <c:pt idx="1651">
                  <c:v>2251</c:v>
                </c:pt>
                <c:pt idx="1652">
                  <c:v>2252</c:v>
                </c:pt>
                <c:pt idx="1653">
                  <c:v>2253</c:v>
                </c:pt>
                <c:pt idx="1654">
                  <c:v>2254</c:v>
                </c:pt>
                <c:pt idx="1655">
                  <c:v>2255</c:v>
                </c:pt>
                <c:pt idx="1656">
                  <c:v>2256</c:v>
                </c:pt>
                <c:pt idx="1657">
                  <c:v>2257</c:v>
                </c:pt>
                <c:pt idx="1658">
                  <c:v>2258</c:v>
                </c:pt>
                <c:pt idx="1659">
                  <c:v>2259</c:v>
                </c:pt>
                <c:pt idx="1660">
                  <c:v>2260</c:v>
                </c:pt>
                <c:pt idx="1661">
                  <c:v>2261</c:v>
                </c:pt>
                <c:pt idx="1662">
                  <c:v>2262</c:v>
                </c:pt>
                <c:pt idx="1663">
                  <c:v>2263</c:v>
                </c:pt>
                <c:pt idx="1664">
                  <c:v>2264</c:v>
                </c:pt>
                <c:pt idx="1665">
                  <c:v>2265</c:v>
                </c:pt>
                <c:pt idx="1666">
                  <c:v>2266</c:v>
                </c:pt>
                <c:pt idx="1667">
                  <c:v>2267</c:v>
                </c:pt>
                <c:pt idx="1668">
                  <c:v>2268</c:v>
                </c:pt>
                <c:pt idx="1669">
                  <c:v>2269</c:v>
                </c:pt>
                <c:pt idx="1670">
                  <c:v>2270</c:v>
                </c:pt>
                <c:pt idx="1671">
                  <c:v>2271</c:v>
                </c:pt>
                <c:pt idx="1672">
                  <c:v>2272</c:v>
                </c:pt>
                <c:pt idx="1673">
                  <c:v>2273</c:v>
                </c:pt>
                <c:pt idx="1674">
                  <c:v>2274</c:v>
                </c:pt>
                <c:pt idx="1675">
                  <c:v>2275</c:v>
                </c:pt>
                <c:pt idx="1676">
                  <c:v>2276</c:v>
                </c:pt>
                <c:pt idx="1677">
                  <c:v>2277</c:v>
                </c:pt>
                <c:pt idx="1678">
                  <c:v>2278</c:v>
                </c:pt>
                <c:pt idx="1679">
                  <c:v>2279</c:v>
                </c:pt>
                <c:pt idx="1680">
                  <c:v>2280</c:v>
                </c:pt>
                <c:pt idx="1681">
                  <c:v>2281</c:v>
                </c:pt>
                <c:pt idx="1682">
                  <c:v>2282</c:v>
                </c:pt>
                <c:pt idx="1683">
                  <c:v>2283</c:v>
                </c:pt>
                <c:pt idx="1684">
                  <c:v>2284</c:v>
                </c:pt>
                <c:pt idx="1685">
                  <c:v>2285</c:v>
                </c:pt>
                <c:pt idx="1686">
                  <c:v>2286</c:v>
                </c:pt>
                <c:pt idx="1687">
                  <c:v>2287</c:v>
                </c:pt>
                <c:pt idx="1688">
                  <c:v>2288</c:v>
                </c:pt>
                <c:pt idx="1689">
                  <c:v>2289</c:v>
                </c:pt>
                <c:pt idx="1690">
                  <c:v>2290</c:v>
                </c:pt>
                <c:pt idx="1691">
                  <c:v>2291</c:v>
                </c:pt>
                <c:pt idx="1692">
                  <c:v>2292</c:v>
                </c:pt>
                <c:pt idx="1693">
                  <c:v>2293</c:v>
                </c:pt>
                <c:pt idx="1694">
                  <c:v>2294</c:v>
                </c:pt>
                <c:pt idx="1695">
                  <c:v>2295</c:v>
                </c:pt>
                <c:pt idx="1696">
                  <c:v>2296</c:v>
                </c:pt>
                <c:pt idx="1697">
                  <c:v>2297</c:v>
                </c:pt>
                <c:pt idx="1698">
                  <c:v>2298</c:v>
                </c:pt>
                <c:pt idx="1699">
                  <c:v>2299</c:v>
                </c:pt>
                <c:pt idx="1700">
                  <c:v>2300</c:v>
                </c:pt>
                <c:pt idx="1701">
                  <c:v>2301</c:v>
                </c:pt>
                <c:pt idx="1702">
                  <c:v>2302</c:v>
                </c:pt>
                <c:pt idx="1703">
                  <c:v>2303</c:v>
                </c:pt>
                <c:pt idx="1704">
                  <c:v>2304</c:v>
                </c:pt>
                <c:pt idx="1705">
                  <c:v>2305</c:v>
                </c:pt>
                <c:pt idx="1706">
                  <c:v>2306</c:v>
                </c:pt>
                <c:pt idx="1707">
                  <c:v>2307</c:v>
                </c:pt>
                <c:pt idx="1708">
                  <c:v>2308</c:v>
                </c:pt>
                <c:pt idx="1709">
                  <c:v>2309</c:v>
                </c:pt>
                <c:pt idx="1710">
                  <c:v>2310</c:v>
                </c:pt>
                <c:pt idx="1711">
                  <c:v>2311</c:v>
                </c:pt>
                <c:pt idx="1712">
                  <c:v>2312</c:v>
                </c:pt>
                <c:pt idx="1713">
                  <c:v>2313</c:v>
                </c:pt>
                <c:pt idx="1714">
                  <c:v>2314</c:v>
                </c:pt>
                <c:pt idx="1715">
                  <c:v>2315</c:v>
                </c:pt>
                <c:pt idx="1716">
                  <c:v>2316</c:v>
                </c:pt>
                <c:pt idx="1717">
                  <c:v>2317</c:v>
                </c:pt>
                <c:pt idx="1718">
                  <c:v>2318</c:v>
                </c:pt>
                <c:pt idx="1719">
                  <c:v>2319</c:v>
                </c:pt>
                <c:pt idx="1720">
                  <c:v>2320</c:v>
                </c:pt>
                <c:pt idx="1721">
                  <c:v>2321</c:v>
                </c:pt>
                <c:pt idx="1722">
                  <c:v>2322</c:v>
                </c:pt>
                <c:pt idx="1723">
                  <c:v>2323</c:v>
                </c:pt>
                <c:pt idx="1724">
                  <c:v>2324</c:v>
                </c:pt>
                <c:pt idx="1725">
                  <c:v>2325</c:v>
                </c:pt>
                <c:pt idx="1726">
                  <c:v>2326</c:v>
                </c:pt>
                <c:pt idx="1727">
                  <c:v>2327</c:v>
                </c:pt>
                <c:pt idx="1728">
                  <c:v>2328</c:v>
                </c:pt>
                <c:pt idx="1729">
                  <c:v>2329</c:v>
                </c:pt>
                <c:pt idx="1730">
                  <c:v>2330</c:v>
                </c:pt>
                <c:pt idx="1731">
                  <c:v>2331</c:v>
                </c:pt>
                <c:pt idx="1732">
                  <c:v>2332</c:v>
                </c:pt>
                <c:pt idx="1733">
                  <c:v>2333</c:v>
                </c:pt>
                <c:pt idx="1734">
                  <c:v>2334</c:v>
                </c:pt>
                <c:pt idx="1735">
                  <c:v>2335</c:v>
                </c:pt>
                <c:pt idx="1736">
                  <c:v>2336</c:v>
                </c:pt>
                <c:pt idx="1737">
                  <c:v>2337</c:v>
                </c:pt>
                <c:pt idx="1738">
                  <c:v>2338</c:v>
                </c:pt>
                <c:pt idx="1739">
                  <c:v>2339</c:v>
                </c:pt>
                <c:pt idx="1740">
                  <c:v>2340</c:v>
                </c:pt>
                <c:pt idx="1741">
                  <c:v>2341</c:v>
                </c:pt>
                <c:pt idx="1742">
                  <c:v>2342</c:v>
                </c:pt>
                <c:pt idx="1743">
                  <c:v>2343</c:v>
                </c:pt>
                <c:pt idx="1744">
                  <c:v>2344</c:v>
                </c:pt>
                <c:pt idx="1745">
                  <c:v>2345</c:v>
                </c:pt>
                <c:pt idx="1746">
                  <c:v>2346</c:v>
                </c:pt>
                <c:pt idx="1747">
                  <c:v>2347</c:v>
                </c:pt>
                <c:pt idx="1748">
                  <c:v>2348</c:v>
                </c:pt>
                <c:pt idx="1749">
                  <c:v>2349</c:v>
                </c:pt>
                <c:pt idx="1750">
                  <c:v>2350</c:v>
                </c:pt>
                <c:pt idx="1751">
                  <c:v>2351</c:v>
                </c:pt>
                <c:pt idx="1752">
                  <c:v>2352</c:v>
                </c:pt>
                <c:pt idx="1753">
                  <c:v>2353</c:v>
                </c:pt>
                <c:pt idx="1754">
                  <c:v>2354</c:v>
                </c:pt>
                <c:pt idx="1755">
                  <c:v>2355</c:v>
                </c:pt>
                <c:pt idx="1756">
                  <c:v>2356</c:v>
                </c:pt>
                <c:pt idx="1757">
                  <c:v>2357</c:v>
                </c:pt>
                <c:pt idx="1758">
                  <c:v>2358</c:v>
                </c:pt>
                <c:pt idx="1759">
                  <c:v>2359</c:v>
                </c:pt>
                <c:pt idx="1760">
                  <c:v>2360</c:v>
                </c:pt>
                <c:pt idx="1761">
                  <c:v>2361</c:v>
                </c:pt>
                <c:pt idx="1762">
                  <c:v>2362</c:v>
                </c:pt>
                <c:pt idx="1763">
                  <c:v>2363</c:v>
                </c:pt>
                <c:pt idx="1764">
                  <c:v>2364</c:v>
                </c:pt>
                <c:pt idx="1765">
                  <c:v>2365</c:v>
                </c:pt>
                <c:pt idx="1766">
                  <c:v>2366</c:v>
                </c:pt>
                <c:pt idx="1767">
                  <c:v>2367</c:v>
                </c:pt>
                <c:pt idx="1768">
                  <c:v>2368</c:v>
                </c:pt>
                <c:pt idx="1769">
                  <c:v>2369</c:v>
                </c:pt>
                <c:pt idx="1770">
                  <c:v>2370</c:v>
                </c:pt>
                <c:pt idx="1771">
                  <c:v>2371</c:v>
                </c:pt>
                <c:pt idx="1772">
                  <c:v>2372</c:v>
                </c:pt>
                <c:pt idx="1773">
                  <c:v>2373</c:v>
                </c:pt>
                <c:pt idx="1774">
                  <c:v>2374</c:v>
                </c:pt>
                <c:pt idx="1775">
                  <c:v>2375</c:v>
                </c:pt>
                <c:pt idx="1776">
                  <c:v>2376</c:v>
                </c:pt>
                <c:pt idx="1777">
                  <c:v>2377</c:v>
                </c:pt>
                <c:pt idx="1778">
                  <c:v>2378</c:v>
                </c:pt>
                <c:pt idx="1779">
                  <c:v>2379</c:v>
                </c:pt>
                <c:pt idx="1780">
                  <c:v>2380</c:v>
                </c:pt>
                <c:pt idx="1781">
                  <c:v>2381</c:v>
                </c:pt>
                <c:pt idx="1782">
                  <c:v>2382</c:v>
                </c:pt>
                <c:pt idx="1783">
                  <c:v>2383</c:v>
                </c:pt>
                <c:pt idx="1784">
                  <c:v>2384</c:v>
                </c:pt>
                <c:pt idx="1785">
                  <c:v>2385</c:v>
                </c:pt>
                <c:pt idx="1786">
                  <c:v>2386</c:v>
                </c:pt>
                <c:pt idx="1787">
                  <c:v>2387</c:v>
                </c:pt>
                <c:pt idx="1788">
                  <c:v>2388</c:v>
                </c:pt>
                <c:pt idx="1789">
                  <c:v>2389</c:v>
                </c:pt>
                <c:pt idx="1790">
                  <c:v>2390</c:v>
                </c:pt>
                <c:pt idx="1791">
                  <c:v>2391</c:v>
                </c:pt>
                <c:pt idx="1792">
                  <c:v>2392</c:v>
                </c:pt>
                <c:pt idx="1793">
                  <c:v>2393</c:v>
                </c:pt>
                <c:pt idx="1794">
                  <c:v>2394</c:v>
                </c:pt>
                <c:pt idx="1795">
                  <c:v>2395</c:v>
                </c:pt>
                <c:pt idx="1796">
                  <c:v>2396</c:v>
                </c:pt>
                <c:pt idx="1797">
                  <c:v>2397</c:v>
                </c:pt>
                <c:pt idx="1798">
                  <c:v>2398</c:v>
                </c:pt>
                <c:pt idx="1799">
                  <c:v>2399</c:v>
                </c:pt>
                <c:pt idx="1800">
                  <c:v>2400</c:v>
                </c:pt>
                <c:pt idx="1801">
                  <c:v>2401</c:v>
                </c:pt>
                <c:pt idx="1802">
                  <c:v>2402</c:v>
                </c:pt>
                <c:pt idx="1803">
                  <c:v>2403</c:v>
                </c:pt>
                <c:pt idx="1804">
                  <c:v>2404</c:v>
                </c:pt>
                <c:pt idx="1805">
                  <c:v>2405</c:v>
                </c:pt>
                <c:pt idx="1806">
                  <c:v>2406</c:v>
                </c:pt>
                <c:pt idx="1807">
                  <c:v>2407</c:v>
                </c:pt>
                <c:pt idx="1808">
                  <c:v>2408</c:v>
                </c:pt>
                <c:pt idx="1809">
                  <c:v>2409</c:v>
                </c:pt>
                <c:pt idx="1810">
                  <c:v>2410</c:v>
                </c:pt>
                <c:pt idx="1811">
                  <c:v>2411</c:v>
                </c:pt>
                <c:pt idx="1812">
                  <c:v>2412</c:v>
                </c:pt>
                <c:pt idx="1813">
                  <c:v>2413</c:v>
                </c:pt>
                <c:pt idx="1814">
                  <c:v>2414</c:v>
                </c:pt>
                <c:pt idx="1815">
                  <c:v>2415</c:v>
                </c:pt>
                <c:pt idx="1816">
                  <c:v>2416</c:v>
                </c:pt>
                <c:pt idx="1817">
                  <c:v>2417</c:v>
                </c:pt>
                <c:pt idx="1818">
                  <c:v>2418</c:v>
                </c:pt>
                <c:pt idx="1819">
                  <c:v>2419</c:v>
                </c:pt>
                <c:pt idx="1820">
                  <c:v>2420</c:v>
                </c:pt>
                <c:pt idx="1821">
                  <c:v>2421</c:v>
                </c:pt>
                <c:pt idx="1822">
                  <c:v>2422</c:v>
                </c:pt>
                <c:pt idx="1823">
                  <c:v>2423</c:v>
                </c:pt>
                <c:pt idx="1824">
                  <c:v>2424</c:v>
                </c:pt>
                <c:pt idx="1825">
                  <c:v>2425</c:v>
                </c:pt>
                <c:pt idx="1826">
                  <c:v>2426</c:v>
                </c:pt>
                <c:pt idx="1827">
                  <c:v>2427</c:v>
                </c:pt>
                <c:pt idx="1828">
                  <c:v>2428</c:v>
                </c:pt>
                <c:pt idx="1829">
                  <c:v>2429</c:v>
                </c:pt>
                <c:pt idx="1830">
                  <c:v>2430</c:v>
                </c:pt>
                <c:pt idx="1831">
                  <c:v>2431</c:v>
                </c:pt>
                <c:pt idx="1832">
                  <c:v>2432</c:v>
                </c:pt>
                <c:pt idx="1833">
                  <c:v>2433</c:v>
                </c:pt>
                <c:pt idx="1834">
                  <c:v>2434</c:v>
                </c:pt>
                <c:pt idx="1835">
                  <c:v>2435</c:v>
                </c:pt>
                <c:pt idx="1836">
                  <c:v>2436</c:v>
                </c:pt>
                <c:pt idx="1837">
                  <c:v>2437</c:v>
                </c:pt>
                <c:pt idx="1838">
                  <c:v>2438</c:v>
                </c:pt>
                <c:pt idx="1839">
                  <c:v>2439</c:v>
                </c:pt>
                <c:pt idx="1840">
                  <c:v>2440</c:v>
                </c:pt>
                <c:pt idx="1841">
                  <c:v>2441</c:v>
                </c:pt>
                <c:pt idx="1842">
                  <c:v>2442</c:v>
                </c:pt>
                <c:pt idx="1843">
                  <c:v>2443</c:v>
                </c:pt>
                <c:pt idx="1844">
                  <c:v>2444</c:v>
                </c:pt>
                <c:pt idx="1845">
                  <c:v>2445</c:v>
                </c:pt>
                <c:pt idx="1846">
                  <c:v>2446</c:v>
                </c:pt>
                <c:pt idx="1847">
                  <c:v>2447</c:v>
                </c:pt>
                <c:pt idx="1848">
                  <c:v>2448</c:v>
                </c:pt>
                <c:pt idx="1849">
                  <c:v>2449</c:v>
                </c:pt>
                <c:pt idx="1850">
                  <c:v>2450</c:v>
                </c:pt>
                <c:pt idx="1851">
                  <c:v>2451</c:v>
                </c:pt>
                <c:pt idx="1852">
                  <c:v>2452</c:v>
                </c:pt>
                <c:pt idx="1853">
                  <c:v>2453</c:v>
                </c:pt>
                <c:pt idx="1854">
                  <c:v>2454</c:v>
                </c:pt>
                <c:pt idx="1855">
                  <c:v>2455</c:v>
                </c:pt>
                <c:pt idx="1856">
                  <c:v>2456</c:v>
                </c:pt>
                <c:pt idx="1857">
                  <c:v>2457</c:v>
                </c:pt>
                <c:pt idx="1858">
                  <c:v>2458</c:v>
                </c:pt>
                <c:pt idx="1859">
                  <c:v>2459</c:v>
                </c:pt>
                <c:pt idx="1860">
                  <c:v>2460</c:v>
                </c:pt>
                <c:pt idx="1861">
                  <c:v>2461</c:v>
                </c:pt>
                <c:pt idx="1862">
                  <c:v>2462</c:v>
                </c:pt>
                <c:pt idx="1863">
                  <c:v>2463</c:v>
                </c:pt>
                <c:pt idx="1864">
                  <c:v>2464</c:v>
                </c:pt>
                <c:pt idx="1865">
                  <c:v>2465</c:v>
                </c:pt>
                <c:pt idx="1866">
                  <c:v>2466</c:v>
                </c:pt>
                <c:pt idx="1867">
                  <c:v>2467</c:v>
                </c:pt>
                <c:pt idx="1868">
                  <c:v>2468</c:v>
                </c:pt>
                <c:pt idx="1869">
                  <c:v>2469</c:v>
                </c:pt>
                <c:pt idx="1870">
                  <c:v>2470</c:v>
                </c:pt>
                <c:pt idx="1871">
                  <c:v>2471</c:v>
                </c:pt>
                <c:pt idx="1872">
                  <c:v>2472</c:v>
                </c:pt>
                <c:pt idx="1873">
                  <c:v>2473</c:v>
                </c:pt>
                <c:pt idx="1874">
                  <c:v>2474</c:v>
                </c:pt>
                <c:pt idx="1875">
                  <c:v>2475</c:v>
                </c:pt>
                <c:pt idx="1876">
                  <c:v>2476</c:v>
                </c:pt>
                <c:pt idx="1877">
                  <c:v>2477</c:v>
                </c:pt>
                <c:pt idx="1878">
                  <c:v>2478</c:v>
                </c:pt>
                <c:pt idx="1879">
                  <c:v>2479</c:v>
                </c:pt>
                <c:pt idx="1880">
                  <c:v>2480</c:v>
                </c:pt>
                <c:pt idx="1881">
                  <c:v>2481</c:v>
                </c:pt>
                <c:pt idx="1882">
                  <c:v>2482</c:v>
                </c:pt>
                <c:pt idx="1883">
                  <c:v>2483</c:v>
                </c:pt>
                <c:pt idx="1884">
                  <c:v>2484</c:v>
                </c:pt>
                <c:pt idx="1885">
                  <c:v>2485</c:v>
                </c:pt>
                <c:pt idx="1886">
                  <c:v>2486</c:v>
                </c:pt>
                <c:pt idx="1887">
                  <c:v>2487</c:v>
                </c:pt>
                <c:pt idx="1888">
                  <c:v>2488</c:v>
                </c:pt>
                <c:pt idx="1889">
                  <c:v>2489</c:v>
                </c:pt>
                <c:pt idx="1890">
                  <c:v>2490</c:v>
                </c:pt>
                <c:pt idx="1891">
                  <c:v>2491</c:v>
                </c:pt>
                <c:pt idx="1892">
                  <c:v>2492</c:v>
                </c:pt>
                <c:pt idx="1893">
                  <c:v>2493</c:v>
                </c:pt>
                <c:pt idx="1894">
                  <c:v>2494</c:v>
                </c:pt>
                <c:pt idx="1895">
                  <c:v>2495</c:v>
                </c:pt>
                <c:pt idx="1896">
                  <c:v>2496</c:v>
                </c:pt>
                <c:pt idx="1897">
                  <c:v>2497</c:v>
                </c:pt>
                <c:pt idx="1898">
                  <c:v>2498</c:v>
                </c:pt>
                <c:pt idx="1899">
                  <c:v>2499</c:v>
                </c:pt>
                <c:pt idx="1900">
                  <c:v>2500</c:v>
                </c:pt>
                <c:pt idx="1901">
                  <c:v>2501</c:v>
                </c:pt>
                <c:pt idx="1902">
                  <c:v>2502</c:v>
                </c:pt>
                <c:pt idx="1903">
                  <c:v>2503</c:v>
                </c:pt>
                <c:pt idx="1904">
                  <c:v>2504</c:v>
                </c:pt>
                <c:pt idx="1905">
                  <c:v>2505</c:v>
                </c:pt>
                <c:pt idx="1906">
                  <c:v>2506</c:v>
                </c:pt>
                <c:pt idx="1907">
                  <c:v>2507</c:v>
                </c:pt>
                <c:pt idx="1908">
                  <c:v>2508</c:v>
                </c:pt>
                <c:pt idx="1909">
                  <c:v>2509</c:v>
                </c:pt>
                <c:pt idx="1910">
                  <c:v>2510</c:v>
                </c:pt>
                <c:pt idx="1911">
                  <c:v>2511</c:v>
                </c:pt>
                <c:pt idx="1912">
                  <c:v>2512</c:v>
                </c:pt>
                <c:pt idx="1913">
                  <c:v>2513</c:v>
                </c:pt>
                <c:pt idx="1914">
                  <c:v>2514</c:v>
                </c:pt>
                <c:pt idx="1915">
                  <c:v>2515</c:v>
                </c:pt>
                <c:pt idx="1916">
                  <c:v>2516</c:v>
                </c:pt>
                <c:pt idx="1917">
                  <c:v>2517</c:v>
                </c:pt>
                <c:pt idx="1918">
                  <c:v>2518</c:v>
                </c:pt>
                <c:pt idx="1919">
                  <c:v>2519</c:v>
                </c:pt>
                <c:pt idx="1920">
                  <c:v>2520</c:v>
                </c:pt>
                <c:pt idx="1921">
                  <c:v>2521</c:v>
                </c:pt>
                <c:pt idx="1922">
                  <c:v>2522</c:v>
                </c:pt>
                <c:pt idx="1923">
                  <c:v>2523</c:v>
                </c:pt>
                <c:pt idx="1924">
                  <c:v>2524</c:v>
                </c:pt>
                <c:pt idx="1925">
                  <c:v>2525</c:v>
                </c:pt>
                <c:pt idx="1926">
                  <c:v>2526</c:v>
                </c:pt>
                <c:pt idx="1927">
                  <c:v>2527</c:v>
                </c:pt>
                <c:pt idx="1928">
                  <c:v>2528</c:v>
                </c:pt>
                <c:pt idx="1929">
                  <c:v>2529</c:v>
                </c:pt>
                <c:pt idx="1930">
                  <c:v>2530</c:v>
                </c:pt>
                <c:pt idx="1931">
                  <c:v>2531</c:v>
                </c:pt>
                <c:pt idx="1932">
                  <c:v>2532</c:v>
                </c:pt>
                <c:pt idx="1933">
                  <c:v>2533</c:v>
                </c:pt>
                <c:pt idx="1934">
                  <c:v>2534</c:v>
                </c:pt>
                <c:pt idx="1935">
                  <c:v>2535</c:v>
                </c:pt>
                <c:pt idx="1936">
                  <c:v>2536</c:v>
                </c:pt>
                <c:pt idx="1937">
                  <c:v>2537</c:v>
                </c:pt>
                <c:pt idx="1938">
                  <c:v>2538</c:v>
                </c:pt>
                <c:pt idx="1939">
                  <c:v>2539</c:v>
                </c:pt>
                <c:pt idx="1940">
                  <c:v>2540</c:v>
                </c:pt>
                <c:pt idx="1941">
                  <c:v>2541</c:v>
                </c:pt>
                <c:pt idx="1942">
                  <c:v>2542</c:v>
                </c:pt>
                <c:pt idx="1943">
                  <c:v>2543</c:v>
                </c:pt>
                <c:pt idx="1944">
                  <c:v>2544</c:v>
                </c:pt>
                <c:pt idx="1945">
                  <c:v>2545</c:v>
                </c:pt>
                <c:pt idx="1946">
                  <c:v>2546</c:v>
                </c:pt>
                <c:pt idx="1947">
                  <c:v>2547</c:v>
                </c:pt>
                <c:pt idx="1948">
                  <c:v>2548</c:v>
                </c:pt>
                <c:pt idx="1949">
                  <c:v>2549</c:v>
                </c:pt>
                <c:pt idx="1950">
                  <c:v>2550</c:v>
                </c:pt>
                <c:pt idx="1951">
                  <c:v>2551</c:v>
                </c:pt>
                <c:pt idx="1952">
                  <c:v>2552</c:v>
                </c:pt>
                <c:pt idx="1953">
                  <c:v>2553</c:v>
                </c:pt>
                <c:pt idx="1954">
                  <c:v>2554</c:v>
                </c:pt>
                <c:pt idx="1955">
                  <c:v>2555</c:v>
                </c:pt>
                <c:pt idx="1956">
                  <c:v>2556</c:v>
                </c:pt>
                <c:pt idx="1957">
                  <c:v>2557</c:v>
                </c:pt>
                <c:pt idx="1958">
                  <c:v>2558</c:v>
                </c:pt>
                <c:pt idx="1959">
                  <c:v>2559</c:v>
                </c:pt>
                <c:pt idx="1960">
                  <c:v>2560</c:v>
                </c:pt>
                <c:pt idx="1961">
                  <c:v>2561</c:v>
                </c:pt>
                <c:pt idx="1962">
                  <c:v>2562</c:v>
                </c:pt>
                <c:pt idx="1963">
                  <c:v>2563</c:v>
                </c:pt>
                <c:pt idx="1964">
                  <c:v>2564</c:v>
                </c:pt>
                <c:pt idx="1965">
                  <c:v>2565</c:v>
                </c:pt>
                <c:pt idx="1966">
                  <c:v>2566</c:v>
                </c:pt>
                <c:pt idx="1967">
                  <c:v>2567</c:v>
                </c:pt>
                <c:pt idx="1968">
                  <c:v>2568</c:v>
                </c:pt>
                <c:pt idx="1969">
                  <c:v>2569</c:v>
                </c:pt>
                <c:pt idx="1970">
                  <c:v>2570</c:v>
                </c:pt>
                <c:pt idx="1971">
                  <c:v>2571</c:v>
                </c:pt>
                <c:pt idx="1972">
                  <c:v>2572</c:v>
                </c:pt>
                <c:pt idx="1973">
                  <c:v>2573</c:v>
                </c:pt>
                <c:pt idx="1974">
                  <c:v>2574</c:v>
                </c:pt>
                <c:pt idx="1975">
                  <c:v>2575</c:v>
                </c:pt>
                <c:pt idx="1976">
                  <c:v>2576</c:v>
                </c:pt>
                <c:pt idx="1977">
                  <c:v>2577</c:v>
                </c:pt>
                <c:pt idx="1978">
                  <c:v>2578</c:v>
                </c:pt>
                <c:pt idx="1979">
                  <c:v>2579</c:v>
                </c:pt>
                <c:pt idx="1980">
                  <c:v>2580</c:v>
                </c:pt>
                <c:pt idx="1981">
                  <c:v>2581</c:v>
                </c:pt>
                <c:pt idx="1982">
                  <c:v>2582</c:v>
                </c:pt>
                <c:pt idx="1983">
                  <c:v>2583</c:v>
                </c:pt>
                <c:pt idx="1984">
                  <c:v>2584</c:v>
                </c:pt>
                <c:pt idx="1985">
                  <c:v>2585</c:v>
                </c:pt>
                <c:pt idx="1986">
                  <c:v>2586</c:v>
                </c:pt>
                <c:pt idx="1987">
                  <c:v>2587</c:v>
                </c:pt>
                <c:pt idx="1988">
                  <c:v>2588</c:v>
                </c:pt>
                <c:pt idx="1989">
                  <c:v>2589</c:v>
                </c:pt>
                <c:pt idx="1990">
                  <c:v>2590</c:v>
                </c:pt>
                <c:pt idx="1991">
                  <c:v>2591</c:v>
                </c:pt>
                <c:pt idx="1992">
                  <c:v>2592</c:v>
                </c:pt>
                <c:pt idx="1993">
                  <c:v>2593</c:v>
                </c:pt>
                <c:pt idx="1994">
                  <c:v>2594</c:v>
                </c:pt>
                <c:pt idx="1995">
                  <c:v>2595</c:v>
                </c:pt>
                <c:pt idx="1996">
                  <c:v>2596</c:v>
                </c:pt>
                <c:pt idx="1997">
                  <c:v>2597</c:v>
                </c:pt>
                <c:pt idx="1998">
                  <c:v>2598</c:v>
                </c:pt>
                <c:pt idx="1999">
                  <c:v>2599</c:v>
                </c:pt>
                <c:pt idx="2000">
                  <c:v>2600</c:v>
                </c:pt>
                <c:pt idx="2001">
                  <c:v>2601</c:v>
                </c:pt>
                <c:pt idx="2002">
                  <c:v>2602</c:v>
                </c:pt>
                <c:pt idx="2003">
                  <c:v>2603</c:v>
                </c:pt>
                <c:pt idx="2004">
                  <c:v>2604</c:v>
                </c:pt>
                <c:pt idx="2005">
                  <c:v>2605</c:v>
                </c:pt>
                <c:pt idx="2006">
                  <c:v>2606</c:v>
                </c:pt>
                <c:pt idx="2007">
                  <c:v>2607</c:v>
                </c:pt>
                <c:pt idx="2008">
                  <c:v>2608</c:v>
                </c:pt>
                <c:pt idx="2009">
                  <c:v>2609</c:v>
                </c:pt>
                <c:pt idx="2010">
                  <c:v>2610</c:v>
                </c:pt>
                <c:pt idx="2011">
                  <c:v>2611</c:v>
                </c:pt>
                <c:pt idx="2012">
                  <c:v>2612</c:v>
                </c:pt>
                <c:pt idx="2013">
                  <c:v>2613</c:v>
                </c:pt>
                <c:pt idx="2014">
                  <c:v>2614</c:v>
                </c:pt>
                <c:pt idx="2015">
                  <c:v>2615</c:v>
                </c:pt>
                <c:pt idx="2016">
                  <c:v>2616</c:v>
                </c:pt>
                <c:pt idx="2017">
                  <c:v>2617</c:v>
                </c:pt>
                <c:pt idx="2018">
                  <c:v>2618</c:v>
                </c:pt>
                <c:pt idx="2019">
                  <c:v>2619</c:v>
                </c:pt>
                <c:pt idx="2020">
                  <c:v>2620</c:v>
                </c:pt>
                <c:pt idx="2021">
                  <c:v>2621</c:v>
                </c:pt>
                <c:pt idx="2022">
                  <c:v>2622</c:v>
                </c:pt>
                <c:pt idx="2023">
                  <c:v>2623</c:v>
                </c:pt>
                <c:pt idx="2024">
                  <c:v>2624</c:v>
                </c:pt>
                <c:pt idx="2025">
                  <c:v>2625</c:v>
                </c:pt>
                <c:pt idx="2026">
                  <c:v>2626</c:v>
                </c:pt>
                <c:pt idx="2027">
                  <c:v>2627</c:v>
                </c:pt>
                <c:pt idx="2028">
                  <c:v>2628</c:v>
                </c:pt>
                <c:pt idx="2029">
                  <c:v>2629</c:v>
                </c:pt>
                <c:pt idx="2030">
                  <c:v>2630</c:v>
                </c:pt>
                <c:pt idx="2031">
                  <c:v>2631</c:v>
                </c:pt>
                <c:pt idx="2032">
                  <c:v>2632</c:v>
                </c:pt>
                <c:pt idx="2033">
                  <c:v>2633</c:v>
                </c:pt>
                <c:pt idx="2034">
                  <c:v>2634</c:v>
                </c:pt>
                <c:pt idx="2035">
                  <c:v>2635</c:v>
                </c:pt>
                <c:pt idx="2036">
                  <c:v>2636</c:v>
                </c:pt>
                <c:pt idx="2037">
                  <c:v>2637</c:v>
                </c:pt>
                <c:pt idx="2038">
                  <c:v>2638</c:v>
                </c:pt>
                <c:pt idx="2039">
                  <c:v>2639</c:v>
                </c:pt>
                <c:pt idx="2040">
                  <c:v>2640</c:v>
                </c:pt>
                <c:pt idx="2041">
                  <c:v>2641</c:v>
                </c:pt>
                <c:pt idx="2042">
                  <c:v>2642</c:v>
                </c:pt>
                <c:pt idx="2043">
                  <c:v>2643</c:v>
                </c:pt>
                <c:pt idx="2044">
                  <c:v>2644</c:v>
                </c:pt>
                <c:pt idx="2045">
                  <c:v>2645</c:v>
                </c:pt>
                <c:pt idx="2046">
                  <c:v>2646</c:v>
                </c:pt>
                <c:pt idx="2047">
                  <c:v>2647</c:v>
                </c:pt>
                <c:pt idx="2048">
                  <c:v>2648</c:v>
                </c:pt>
                <c:pt idx="2049">
                  <c:v>2649</c:v>
                </c:pt>
                <c:pt idx="2050">
                  <c:v>2650</c:v>
                </c:pt>
                <c:pt idx="2051">
                  <c:v>2651</c:v>
                </c:pt>
                <c:pt idx="2052">
                  <c:v>2652</c:v>
                </c:pt>
                <c:pt idx="2053">
                  <c:v>2653</c:v>
                </c:pt>
                <c:pt idx="2054">
                  <c:v>2654</c:v>
                </c:pt>
                <c:pt idx="2055">
                  <c:v>2655</c:v>
                </c:pt>
                <c:pt idx="2056">
                  <c:v>2656</c:v>
                </c:pt>
                <c:pt idx="2057">
                  <c:v>2657</c:v>
                </c:pt>
                <c:pt idx="2058">
                  <c:v>2658</c:v>
                </c:pt>
                <c:pt idx="2059">
                  <c:v>2659</c:v>
                </c:pt>
                <c:pt idx="2060">
                  <c:v>2660</c:v>
                </c:pt>
                <c:pt idx="2061">
                  <c:v>2661</c:v>
                </c:pt>
                <c:pt idx="2062">
                  <c:v>2662</c:v>
                </c:pt>
                <c:pt idx="2063">
                  <c:v>2663</c:v>
                </c:pt>
                <c:pt idx="2064">
                  <c:v>2664</c:v>
                </c:pt>
                <c:pt idx="2065">
                  <c:v>2665</c:v>
                </c:pt>
                <c:pt idx="2066">
                  <c:v>2666</c:v>
                </c:pt>
                <c:pt idx="2067">
                  <c:v>2667</c:v>
                </c:pt>
                <c:pt idx="2068">
                  <c:v>2668</c:v>
                </c:pt>
                <c:pt idx="2069">
                  <c:v>2669</c:v>
                </c:pt>
                <c:pt idx="2070">
                  <c:v>2670</c:v>
                </c:pt>
                <c:pt idx="2071">
                  <c:v>2671</c:v>
                </c:pt>
                <c:pt idx="2072">
                  <c:v>2672</c:v>
                </c:pt>
                <c:pt idx="2073">
                  <c:v>2673</c:v>
                </c:pt>
                <c:pt idx="2074">
                  <c:v>2674</c:v>
                </c:pt>
                <c:pt idx="2075">
                  <c:v>2675</c:v>
                </c:pt>
                <c:pt idx="2076">
                  <c:v>2676</c:v>
                </c:pt>
                <c:pt idx="2077">
                  <c:v>2677</c:v>
                </c:pt>
                <c:pt idx="2078">
                  <c:v>2678</c:v>
                </c:pt>
                <c:pt idx="2079">
                  <c:v>2679</c:v>
                </c:pt>
                <c:pt idx="2080">
                  <c:v>2680</c:v>
                </c:pt>
                <c:pt idx="2081">
                  <c:v>2681</c:v>
                </c:pt>
                <c:pt idx="2082">
                  <c:v>2682</c:v>
                </c:pt>
                <c:pt idx="2083">
                  <c:v>2683</c:v>
                </c:pt>
                <c:pt idx="2084">
                  <c:v>2684</c:v>
                </c:pt>
                <c:pt idx="2085">
                  <c:v>2685</c:v>
                </c:pt>
                <c:pt idx="2086">
                  <c:v>2686</c:v>
                </c:pt>
                <c:pt idx="2087">
                  <c:v>2687</c:v>
                </c:pt>
                <c:pt idx="2088">
                  <c:v>2688</c:v>
                </c:pt>
                <c:pt idx="2089">
                  <c:v>2689</c:v>
                </c:pt>
                <c:pt idx="2090">
                  <c:v>2690</c:v>
                </c:pt>
                <c:pt idx="2091">
                  <c:v>2691</c:v>
                </c:pt>
                <c:pt idx="2092">
                  <c:v>2692</c:v>
                </c:pt>
                <c:pt idx="2093">
                  <c:v>2693</c:v>
                </c:pt>
                <c:pt idx="2094">
                  <c:v>2694</c:v>
                </c:pt>
                <c:pt idx="2095">
                  <c:v>2695</c:v>
                </c:pt>
                <c:pt idx="2096">
                  <c:v>2696</c:v>
                </c:pt>
                <c:pt idx="2097">
                  <c:v>2697</c:v>
                </c:pt>
                <c:pt idx="2098">
                  <c:v>2698</c:v>
                </c:pt>
                <c:pt idx="2099">
                  <c:v>2699</c:v>
                </c:pt>
                <c:pt idx="2100">
                  <c:v>2700</c:v>
                </c:pt>
                <c:pt idx="2101">
                  <c:v>2701</c:v>
                </c:pt>
                <c:pt idx="2102">
                  <c:v>2702</c:v>
                </c:pt>
                <c:pt idx="2103">
                  <c:v>2703</c:v>
                </c:pt>
                <c:pt idx="2104">
                  <c:v>2704</c:v>
                </c:pt>
                <c:pt idx="2105">
                  <c:v>2705</c:v>
                </c:pt>
                <c:pt idx="2106">
                  <c:v>2706</c:v>
                </c:pt>
                <c:pt idx="2107">
                  <c:v>2707</c:v>
                </c:pt>
                <c:pt idx="2108">
                  <c:v>2708</c:v>
                </c:pt>
                <c:pt idx="2109">
                  <c:v>2709</c:v>
                </c:pt>
                <c:pt idx="2110">
                  <c:v>2710</c:v>
                </c:pt>
                <c:pt idx="2111">
                  <c:v>2711</c:v>
                </c:pt>
                <c:pt idx="2112">
                  <c:v>2712</c:v>
                </c:pt>
                <c:pt idx="2113">
                  <c:v>2713</c:v>
                </c:pt>
                <c:pt idx="2114">
                  <c:v>2714</c:v>
                </c:pt>
                <c:pt idx="2115">
                  <c:v>2715</c:v>
                </c:pt>
                <c:pt idx="2116">
                  <c:v>2716</c:v>
                </c:pt>
                <c:pt idx="2117">
                  <c:v>2717</c:v>
                </c:pt>
                <c:pt idx="2118">
                  <c:v>2718</c:v>
                </c:pt>
                <c:pt idx="2119">
                  <c:v>2719</c:v>
                </c:pt>
                <c:pt idx="2120">
                  <c:v>2720</c:v>
                </c:pt>
                <c:pt idx="2121">
                  <c:v>2721</c:v>
                </c:pt>
                <c:pt idx="2122">
                  <c:v>2722</c:v>
                </c:pt>
                <c:pt idx="2123">
                  <c:v>2723</c:v>
                </c:pt>
                <c:pt idx="2124">
                  <c:v>2724</c:v>
                </c:pt>
                <c:pt idx="2125">
                  <c:v>2725</c:v>
                </c:pt>
                <c:pt idx="2126">
                  <c:v>2726</c:v>
                </c:pt>
                <c:pt idx="2127">
                  <c:v>2727</c:v>
                </c:pt>
                <c:pt idx="2128">
                  <c:v>2728</c:v>
                </c:pt>
                <c:pt idx="2129">
                  <c:v>2729</c:v>
                </c:pt>
                <c:pt idx="2130">
                  <c:v>2730</c:v>
                </c:pt>
                <c:pt idx="2131">
                  <c:v>2731</c:v>
                </c:pt>
                <c:pt idx="2132">
                  <c:v>2732</c:v>
                </c:pt>
                <c:pt idx="2133">
                  <c:v>2733</c:v>
                </c:pt>
                <c:pt idx="2134">
                  <c:v>2734</c:v>
                </c:pt>
                <c:pt idx="2135">
                  <c:v>2735</c:v>
                </c:pt>
                <c:pt idx="2136">
                  <c:v>2736</c:v>
                </c:pt>
                <c:pt idx="2137">
                  <c:v>2737</c:v>
                </c:pt>
                <c:pt idx="2138">
                  <c:v>2738</c:v>
                </c:pt>
                <c:pt idx="2139">
                  <c:v>2739</c:v>
                </c:pt>
                <c:pt idx="2140">
                  <c:v>2740</c:v>
                </c:pt>
                <c:pt idx="2141">
                  <c:v>2741</c:v>
                </c:pt>
                <c:pt idx="2142">
                  <c:v>2742</c:v>
                </c:pt>
                <c:pt idx="2143">
                  <c:v>2743</c:v>
                </c:pt>
                <c:pt idx="2144">
                  <c:v>2744</c:v>
                </c:pt>
                <c:pt idx="2145">
                  <c:v>2745</c:v>
                </c:pt>
                <c:pt idx="2146">
                  <c:v>2746</c:v>
                </c:pt>
                <c:pt idx="2147">
                  <c:v>2747</c:v>
                </c:pt>
                <c:pt idx="2148">
                  <c:v>2748</c:v>
                </c:pt>
                <c:pt idx="2149">
                  <c:v>2749</c:v>
                </c:pt>
                <c:pt idx="2150">
                  <c:v>2750</c:v>
                </c:pt>
                <c:pt idx="2151">
                  <c:v>2751</c:v>
                </c:pt>
                <c:pt idx="2152">
                  <c:v>2752</c:v>
                </c:pt>
                <c:pt idx="2153">
                  <c:v>2753</c:v>
                </c:pt>
                <c:pt idx="2154">
                  <c:v>2754</c:v>
                </c:pt>
                <c:pt idx="2155">
                  <c:v>2755</c:v>
                </c:pt>
                <c:pt idx="2156">
                  <c:v>2756</c:v>
                </c:pt>
                <c:pt idx="2157">
                  <c:v>2757</c:v>
                </c:pt>
                <c:pt idx="2158">
                  <c:v>2758</c:v>
                </c:pt>
                <c:pt idx="2159">
                  <c:v>2759</c:v>
                </c:pt>
                <c:pt idx="2160">
                  <c:v>2760</c:v>
                </c:pt>
                <c:pt idx="2161">
                  <c:v>2761</c:v>
                </c:pt>
                <c:pt idx="2162">
                  <c:v>2762</c:v>
                </c:pt>
                <c:pt idx="2163">
                  <c:v>2763</c:v>
                </c:pt>
                <c:pt idx="2164">
                  <c:v>2764</c:v>
                </c:pt>
                <c:pt idx="2165">
                  <c:v>2765</c:v>
                </c:pt>
                <c:pt idx="2166">
                  <c:v>2766</c:v>
                </c:pt>
                <c:pt idx="2167">
                  <c:v>2767</c:v>
                </c:pt>
                <c:pt idx="2168">
                  <c:v>2768</c:v>
                </c:pt>
                <c:pt idx="2169">
                  <c:v>2769</c:v>
                </c:pt>
                <c:pt idx="2170">
                  <c:v>2770</c:v>
                </c:pt>
                <c:pt idx="2171">
                  <c:v>2771</c:v>
                </c:pt>
                <c:pt idx="2172">
                  <c:v>2772</c:v>
                </c:pt>
                <c:pt idx="2173">
                  <c:v>2773</c:v>
                </c:pt>
                <c:pt idx="2174">
                  <c:v>2774</c:v>
                </c:pt>
                <c:pt idx="2175">
                  <c:v>2775</c:v>
                </c:pt>
                <c:pt idx="2176">
                  <c:v>2776</c:v>
                </c:pt>
                <c:pt idx="2177">
                  <c:v>2777</c:v>
                </c:pt>
                <c:pt idx="2178">
                  <c:v>2778</c:v>
                </c:pt>
                <c:pt idx="2179">
                  <c:v>2779</c:v>
                </c:pt>
                <c:pt idx="2180">
                  <c:v>2780</c:v>
                </c:pt>
                <c:pt idx="2181">
                  <c:v>2781</c:v>
                </c:pt>
                <c:pt idx="2182">
                  <c:v>2782</c:v>
                </c:pt>
                <c:pt idx="2183">
                  <c:v>2783</c:v>
                </c:pt>
                <c:pt idx="2184">
                  <c:v>2784</c:v>
                </c:pt>
                <c:pt idx="2185">
                  <c:v>2785</c:v>
                </c:pt>
                <c:pt idx="2186">
                  <c:v>2786</c:v>
                </c:pt>
                <c:pt idx="2187">
                  <c:v>2787</c:v>
                </c:pt>
                <c:pt idx="2188">
                  <c:v>2788</c:v>
                </c:pt>
                <c:pt idx="2189">
                  <c:v>2789</c:v>
                </c:pt>
                <c:pt idx="2190">
                  <c:v>2790</c:v>
                </c:pt>
                <c:pt idx="2191">
                  <c:v>2791</c:v>
                </c:pt>
                <c:pt idx="2192">
                  <c:v>2792</c:v>
                </c:pt>
                <c:pt idx="2193">
                  <c:v>2793</c:v>
                </c:pt>
                <c:pt idx="2194">
                  <c:v>2794</c:v>
                </c:pt>
                <c:pt idx="2195">
                  <c:v>2795</c:v>
                </c:pt>
                <c:pt idx="2196">
                  <c:v>2796</c:v>
                </c:pt>
                <c:pt idx="2197">
                  <c:v>2797</c:v>
                </c:pt>
                <c:pt idx="2198">
                  <c:v>2798</c:v>
                </c:pt>
                <c:pt idx="2199">
                  <c:v>2799</c:v>
                </c:pt>
                <c:pt idx="2200">
                  <c:v>2800</c:v>
                </c:pt>
                <c:pt idx="2201">
                  <c:v>2801</c:v>
                </c:pt>
                <c:pt idx="2202">
                  <c:v>2802</c:v>
                </c:pt>
                <c:pt idx="2203">
                  <c:v>2803</c:v>
                </c:pt>
                <c:pt idx="2204">
                  <c:v>2804</c:v>
                </c:pt>
                <c:pt idx="2205">
                  <c:v>2805</c:v>
                </c:pt>
                <c:pt idx="2206">
                  <c:v>2806</c:v>
                </c:pt>
                <c:pt idx="2207">
                  <c:v>2807</c:v>
                </c:pt>
                <c:pt idx="2208">
                  <c:v>2808</c:v>
                </c:pt>
                <c:pt idx="2209">
                  <c:v>2809</c:v>
                </c:pt>
                <c:pt idx="2210">
                  <c:v>2810</c:v>
                </c:pt>
                <c:pt idx="2211">
                  <c:v>2811</c:v>
                </c:pt>
                <c:pt idx="2212">
                  <c:v>2812</c:v>
                </c:pt>
                <c:pt idx="2213">
                  <c:v>2813</c:v>
                </c:pt>
                <c:pt idx="2214">
                  <c:v>2814</c:v>
                </c:pt>
                <c:pt idx="2215">
                  <c:v>2815</c:v>
                </c:pt>
                <c:pt idx="2216">
                  <c:v>2816</c:v>
                </c:pt>
                <c:pt idx="2217">
                  <c:v>2817</c:v>
                </c:pt>
                <c:pt idx="2218">
                  <c:v>2818</c:v>
                </c:pt>
                <c:pt idx="2219">
                  <c:v>2819</c:v>
                </c:pt>
                <c:pt idx="2220">
                  <c:v>2820</c:v>
                </c:pt>
                <c:pt idx="2221">
                  <c:v>2821</c:v>
                </c:pt>
                <c:pt idx="2222">
                  <c:v>2822</c:v>
                </c:pt>
                <c:pt idx="2223">
                  <c:v>2823</c:v>
                </c:pt>
                <c:pt idx="2224">
                  <c:v>2824</c:v>
                </c:pt>
                <c:pt idx="2225">
                  <c:v>2825</c:v>
                </c:pt>
                <c:pt idx="2226">
                  <c:v>2826</c:v>
                </c:pt>
                <c:pt idx="2227">
                  <c:v>2827</c:v>
                </c:pt>
                <c:pt idx="2228">
                  <c:v>2828</c:v>
                </c:pt>
                <c:pt idx="2229">
                  <c:v>2829</c:v>
                </c:pt>
                <c:pt idx="2230">
                  <c:v>2830</c:v>
                </c:pt>
                <c:pt idx="2231">
                  <c:v>2831</c:v>
                </c:pt>
                <c:pt idx="2232">
                  <c:v>2832</c:v>
                </c:pt>
                <c:pt idx="2233">
                  <c:v>2833</c:v>
                </c:pt>
                <c:pt idx="2234">
                  <c:v>2834</c:v>
                </c:pt>
                <c:pt idx="2235">
                  <c:v>2835</c:v>
                </c:pt>
                <c:pt idx="2236">
                  <c:v>2836</c:v>
                </c:pt>
                <c:pt idx="2237">
                  <c:v>2837</c:v>
                </c:pt>
                <c:pt idx="2238">
                  <c:v>2838</c:v>
                </c:pt>
                <c:pt idx="2239">
                  <c:v>2839</c:v>
                </c:pt>
                <c:pt idx="2240">
                  <c:v>2840</c:v>
                </c:pt>
                <c:pt idx="2241">
                  <c:v>2841</c:v>
                </c:pt>
                <c:pt idx="2242">
                  <c:v>2842</c:v>
                </c:pt>
                <c:pt idx="2243">
                  <c:v>2843</c:v>
                </c:pt>
                <c:pt idx="2244">
                  <c:v>2844</c:v>
                </c:pt>
                <c:pt idx="2245">
                  <c:v>2845</c:v>
                </c:pt>
                <c:pt idx="2246">
                  <c:v>2846</c:v>
                </c:pt>
                <c:pt idx="2247">
                  <c:v>2847</c:v>
                </c:pt>
                <c:pt idx="2248">
                  <c:v>2848</c:v>
                </c:pt>
                <c:pt idx="2249">
                  <c:v>2849</c:v>
                </c:pt>
                <c:pt idx="2250">
                  <c:v>2850</c:v>
                </c:pt>
                <c:pt idx="2251">
                  <c:v>2851</c:v>
                </c:pt>
                <c:pt idx="2252">
                  <c:v>2852</c:v>
                </c:pt>
                <c:pt idx="2253">
                  <c:v>2853</c:v>
                </c:pt>
                <c:pt idx="2254">
                  <c:v>2854</c:v>
                </c:pt>
                <c:pt idx="2255">
                  <c:v>2855</c:v>
                </c:pt>
                <c:pt idx="2256">
                  <c:v>2856</c:v>
                </c:pt>
                <c:pt idx="2257">
                  <c:v>2857</c:v>
                </c:pt>
                <c:pt idx="2258">
                  <c:v>2858</c:v>
                </c:pt>
                <c:pt idx="2259">
                  <c:v>2859</c:v>
                </c:pt>
                <c:pt idx="2260">
                  <c:v>2860</c:v>
                </c:pt>
                <c:pt idx="2261">
                  <c:v>2861</c:v>
                </c:pt>
                <c:pt idx="2262">
                  <c:v>2862</c:v>
                </c:pt>
                <c:pt idx="2263">
                  <c:v>2863</c:v>
                </c:pt>
                <c:pt idx="2264">
                  <c:v>2864</c:v>
                </c:pt>
                <c:pt idx="2265">
                  <c:v>2865</c:v>
                </c:pt>
                <c:pt idx="2266">
                  <c:v>2866</c:v>
                </c:pt>
                <c:pt idx="2267">
                  <c:v>2867</c:v>
                </c:pt>
                <c:pt idx="2268">
                  <c:v>2868</c:v>
                </c:pt>
                <c:pt idx="2269">
                  <c:v>2869</c:v>
                </c:pt>
                <c:pt idx="2270">
                  <c:v>2870</c:v>
                </c:pt>
                <c:pt idx="2271">
                  <c:v>2871</c:v>
                </c:pt>
                <c:pt idx="2272">
                  <c:v>2872</c:v>
                </c:pt>
                <c:pt idx="2273">
                  <c:v>2873</c:v>
                </c:pt>
                <c:pt idx="2274">
                  <c:v>2874</c:v>
                </c:pt>
                <c:pt idx="2275">
                  <c:v>2875</c:v>
                </c:pt>
                <c:pt idx="2276">
                  <c:v>2876</c:v>
                </c:pt>
                <c:pt idx="2277">
                  <c:v>2877</c:v>
                </c:pt>
                <c:pt idx="2278">
                  <c:v>2878</c:v>
                </c:pt>
                <c:pt idx="2279">
                  <c:v>2879</c:v>
                </c:pt>
                <c:pt idx="2280">
                  <c:v>2880</c:v>
                </c:pt>
                <c:pt idx="2281">
                  <c:v>2881</c:v>
                </c:pt>
                <c:pt idx="2282">
                  <c:v>2882</c:v>
                </c:pt>
                <c:pt idx="2283">
                  <c:v>2883</c:v>
                </c:pt>
                <c:pt idx="2284">
                  <c:v>2884</c:v>
                </c:pt>
                <c:pt idx="2285">
                  <c:v>2885</c:v>
                </c:pt>
                <c:pt idx="2286">
                  <c:v>2886</c:v>
                </c:pt>
                <c:pt idx="2287">
                  <c:v>2887</c:v>
                </c:pt>
                <c:pt idx="2288">
                  <c:v>2888</c:v>
                </c:pt>
                <c:pt idx="2289">
                  <c:v>2889</c:v>
                </c:pt>
                <c:pt idx="2290">
                  <c:v>2890</c:v>
                </c:pt>
                <c:pt idx="2291">
                  <c:v>2891</c:v>
                </c:pt>
                <c:pt idx="2292">
                  <c:v>2892</c:v>
                </c:pt>
                <c:pt idx="2293">
                  <c:v>2893</c:v>
                </c:pt>
                <c:pt idx="2294">
                  <c:v>2894</c:v>
                </c:pt>
                <c:pt idx="2295">
                  <c:v>2895</c:v>
                </c:pt>
                <c:pt idx="2296">
                  <c:v>2896</c:v>
                </c:pt>
                <c:pt idx="2297">
                  <c:v>2897</c:v>
                </c:pt>
                <c:pt idx="2298">
                  <c:v>2898</c:v>
                </c:pt>
                <c:pt idx="2299">
                  <c:v>2899</c:v>
                </c:pt>
                <c:pt idx="2300">
                  <c:v>2900</c:v>
                </c:pt>
                <c:pt idx="2301">
                  <c:v>2901</c:v>
                </c:pt>
                <c:pt idx="2302">
                  <c:v>2902</c:v>
                </c:pt>
                <c:pt idx="2303">
                  <c:v>2903</c:v>
                </c:pt>
                <c:pt idx="2304">
                  <c:v>2904</c:v>
                </c:pt>
                <c:pt idx="2305">
                  <c:v>2905</c:v>
                </c:pt>
                <c:pt idx="2306">
                  <c:v>2906</c:v>
                </c:pt>
                <c:pt idx="2307">
                  <c:v>2907</c:v>
                </c:pt>
                <c:pt idx="2308">
                  <c:v>2908</c:v>
                </c:pt>
                <c:pt idx="2309">
                  <c:v>2909</c:v>
                </c:pt>
                <c:pt idx="2310">
                  <c:v>2910</c:v>
                </c:pt>
                <c:pt idx="2311">
                  <c:v>2911</c:v>
                </c:pt>
                <c:pt idx="2312">
                  <c:v>2912</c:v>
                </c:pt>
                <c:pt idx="2313">
                  <c:v>2913</c:v>
                </c:pt>
                <c:pt idx="2314">
                  <c:v>2914</c:v>
                </c:pt>
                <c:pt idx="2315">
                  <c:v>2915</c:v>
                </c:pt>
                <c:pt idx="2316">
                  <c:v>2916</c:v>
                </c:pt>
                <c:pt idx="2317">
                  <c:v>2917</c:v>
                </c:pt>
                <c:pt idx="2318">
                  <c:v>2918</c:v>
                </c:pt>
                <c:pt idx="2319">
                  <c:v>2919</c:v>
                </c:pt>
                <c:pt idx="2320">
                  <c:v>2920</c:v>
                </c:pt>
                <c:pt idx="2321">
                  <c:v>2921</c:v>
                </c:pt>
                <c:pt idx="2322">
                  <c:v>2922</c:v>
                </c:pt>
                <c:pt idx="2323">
                  <c:v>2923</c:v>
                </c:pt>
                <c:pt idx="2324">
                  <c:v>2924</c:v>
                </c:pt>
                <c:pt idx="2325">
                  <c:v>2925</c:v>
                </c:pt>
                <c:pt idx="2326">
                  <c:v>2926</c:v>
                </c:pt>
                <c:pt idx="2327">
                  <c:v>2927</c:v>
                </c:pt>
                <c:pt idx="2328">
                  <c:v>2928</c:v>
                </c:pt>
                <c:pt idx="2329">
                  <c:v>2929</c:v>
                </c:pt>
                <c:pt idx="2330">
                  <c:v>2930</c:v>
                </c:pt>
                <c:pt idx="2331">
                  <c:v>2931</c:v>
                </c:pt>
                <c:pt idx="2332">
                  <c:v>2932</c:v>
                </c:pt>
                <c:pt idx="2333">
                  <c:v>2933</c:v>
                </c:pt>
                <c:pt idx="2334">
                  <c:v>2934</c:v>
                </c:pt>
                <c:pt idx="2335">
                  <c:v>2935</c:v>
                </c:pt>
                <c:pt idx="2336">
                  <c:v>2936</c:v>
                </c:pt>
                <c:pt idx="2337">
                  <c:v>2937</c:v>
                </c:pt>
                <c:pt idx="2338">
                  <c:v>2938</c:v>
                </c:pt>
                <c:pt idx="2339">
                  <c:v>2939</c:v>
                </c:pt>
                <c:pt idx="2340">
                  <c:v>2940</c:v>
                </c:pt>
                <c:pt idx="2341">
                  <c:v>2941</c:v>
                </c:pt>
                <c:pt idx="2342">
                  <c:v>2942</c:v>
                </c:pt>
                <c:pt idx="2343">
                  <c:v>2943</c:v>
                </c:pt>
                <c:pt idx="2344">
                  <c:v>2944</c:v>
                </c:pt>
                <c:pt idx="2345">
                  <c:v>2945</c:v>
                </c:pt>
                <c:pt idx="2346">
                  <c:v>2946</c:v>
                </c:pt>
                <c:pt idx="2347">
                  <c:v>2947</c:v>
                </c:pt>
                <c:pt idx="2348">
                  <c:v>2948</c:v>
                </c:pt>
                <c:pt idx="2349">
                  <c:v>2949</c:v>
                </c:pt>
                <c:pt idx="2350">
                  <c:v>2950</c:v>
                </c:pt>
                <c:pt idx="2351">
                  <c:v>2951</c:v>
                </c:pt>
                <c:pt idx="2352">
                  <c:v>2952</c:v>
                </c:pt>
                <c:pt idx="2353">
                  <c:v>2953</c:v>
                </c:pt>
                <c:pt idx="2354">
                  <c:v>2954</c:v>
                </c:pt>
                <c:pt idx="2355">
                  <c:v>2955</c:v>
                </c:pt>
                <c:pt idx="2356">
                  <c:v>2956</c:v>
                </c:pt>
                <c:pt idx="2357">
                  <c:v>2957</c:v>
                </c:pt>
                <c:pt idx="2358">
                  <c:v>2958</c:v>
                </c:pt>
                <c:pt idx="2359">
                  <c:v>2959</c:v>
                </c:pt>
                <c:pt idx="2360">
                  <c:v>2960</c:v>
                </c:pt>
                <c:pt idx="2361">
                  <c:v>2961</c:v>
                </c:pt>
                <c:pt idx="2362">
                  <c:v>2962</c:v>
                </c:pt>
                <c:pt idx="2363">
                  <c:v>2963</c:v>
                </c:pt>
                <c:pt idx="2364">
                  <c:v>2964</c:v>
                </c:pt>
                <c:pt idx="2365">
                  <c:v>2965</c:v>
                </c:pt>
                <c:pt idx="2366">
                  <c:v>2966</c:v>
                </c:pt>
                <c:pt idx="2367">
                  <c:v>2967</c:v>
                </c:pt>
                <c:pt idx="2368">
                  <c:v>2968</c:v>
                </c:pt>
                <c:pt idx="2369">
                  <c:v>2969</c:v>
                </c:pt>
                <c:pt idx="2370">
                  <c:v>2970</c:v>
                </c:pt>
                <c:pt idx="2371">
                  <c:v>2971</c:v>
                </c:pt>
                <c:pt idx="2372">
                  <c:v>2972</c:v>
                </c:pt>
                <c:pt idx="2373">
                  <c:v>2973</c:v>
                </c:pt>
                <c:pt idx="2374">
                  <c:v>2974</c:v>
                </c:pt>
                <c:pt idx="2375">
                  <c:v>2975</c:v>
                </c:pt>
                <c:pt idx="2376">
                  <c:v>2976</c:v>
                </c:pt>
                <c:pt idx="2377">
                  <c:v>2977</c:v>
                </c:pt>
                <c:pt idx="2378">
                  <c:v>2978</c:v>
                </c:pt>
                <c:pt idx="2379">
                  <c:v>2979</c:v>
                </c:pt>
                <c:pt idx="2380">
                  <c:v>2980</c:v>
                </c:pt>
                <c:pt idx="2381">
                  <c:v>2981</c:v>
                </c:pt>
                <c:pt idx="2382">
                  <c:v>2982</c:v>
                </c:pt>
                <c:pt idx="2383">
                  <c:v>2983</c:v>
                </c:pt>
                <c:pt idx="2384">
                  <c:v>2984</c:v>
                </c:pt>
                <c:pt idx="2385">
                  <c:v>2985</c:v>
                </c:pt>
                <c:pt idx="2386">
                  <c:v>2986</c:v>
                </c:pt>
                <c:pt idx="2387">
                  <c:v>2987</c:v>
                </c:pt>
                <c:pt idx="2388">
                  <c:v>2988</c:v>
                </c:pt>
                <c:pt idx="2389">
                  <c:v>2989</c:v>
                </c:pt>
                <c:pt idx="2390">
                  <c:v>2990</c:v>
                </c:pt>
                <c:pt idx="2391">
                  <c:v>2991</c:v>
                </c:pt>
                <c:pt idx="2392">
                  <c:v>2992</c:v>
                </c:pt>
                <c:pt idx="2393">
                  <c:v>2993</c:v>
                </c:pt>
                <c:pt idx="2394">
                  <c:v>2994</c:v>
                </c:pt>
                <c:pt idx="2395">
                  <c:v>2995</c:v>
                </c:pt>
                <c:pt idx="2396">
                  <c:v>2996</c:v>
                </c:pt>
                <c:pt idx="2397">
                  <c:v>2997</c:v>
                </c:pt>
                <c:pt idx="2398">
                  <c:v>2998</c:v>
                </c:pt>
                <c:pt idx="2399">
                  <c:v>2999</c:v>
                </c:pt>
                <c:pt idx="2400">
                  <c:v>3000</c:v>
                </c:pt>
                <c:pt idx="2401">
                  <c:v>3001</c:v>
                </c:pt>
              </c:numCache>
            </c:numRef>
          </c:cat>
          <c:val>
            <c:numRef>
              <c:f>Лист1!$A$600:$A$3001</c:f>
              <c:numCache>
                <c:formatCode>0.00E+00</c:formatCode>
                <c:ptCount val="2402"/>
                <c:pt idx="0">
                  <c:v>1577510</c:v>
                </c:pt>
                <c:pt idx="1">
                  <c:v>1566150</c:v>
                </c:pt>
                <c:pt idx="2">
                  <c:v>1554900</c:v>
                </c:pt>
                <c:pt idx="3">
                  <c:v>1543750</c:v>
                </c:pt>
                <c:pt idx="4">
                  <c:v>1532710</c:v>
                </c:pt>
                <c:pt idx="5">
                  <c:v>1521770</c:v>
                </c:pt>
                <c:pt idx="6">
                  <c:v>1510930</c:v>
                </c:pt>
                <c:pt idx="7">
                  <c:v>1500190</c:v>
                </c:pt>
                <c:pt idx="8">
                  <c:v>1489550</c:v>
                </c:pt>
                <c:pt idx="9">
                  <c:v>1479010</c:v>
                </c:pt>
                <c:pt idx="10">
                  <c:v>1468570</c:v>
                </c:pt>
                <c:pt idx="11">
                  <c:v>1458220</c:v>
                </c:pt>
                <c:pt idx="12">
                  <c:v>1447970</c:v>
                </c:pt>
                <c:pt idx="13">
                  <c:v>1437810</c:v>
                </c:pt>
                <c:pt idx="14">
                  <c:v>1427750</c:v>
                </c:pt>
                <c:pt idx="15">
                  <c:v>1417780</c:v>
                </c:pt>
                <c:pt idx="16">
                  <c:v>1407900</c:v>
                </c:pt>
                <c:pt idx="17">
                  <c:v>1398110</c:v>
                </c:pt>
                <c:pt idx="18">
                  <c:v>1388420</c:v>
                </c:pt>
                <c:pt idx="19">
                  <c:v>1378810</c:v>
                </c:pt>
                <c:pt idx="20">
                  <c:v>1369290</c:v>
                </c:pt>
                <c:pt idx="21">
                  <c:v>1359860</c:v>
                </c:pt>
                <c:pt idx="22">
                  <c:v>1350510</c:v>
                </c:pt>
                <c:pt idx="23">
                  <c:v>1341260</c:v>
                </c:pt>
                <c:pt idx="24">
                  <c:v>1332080</c:v>
                </c:pt>
                <c:pt idx="25">
                  <c:v>1322990</c:v>
                </c:pt>
                <c:pt idx="26">
                  <c:v>1313990</c:v>
                </c:pt>
                <c:pt idx="27">
                  <c:v>1305060</c:v>
                </c:pt>
                <c:pt idx="28">
                  <c:v>1296220</c:v>
                </c:pt>
                <c:pt idx="29">
                  <c:v>1287460</c:v>
                </c:pt>
                <c:pt idx="30">
                  <c:v>1278780</c:v>
                </c:pt>
                <c:pt idx="31">
                  <c:v>1270180</c:v>
                </c:pt>
                <c:pt idx="32">
                  <c:v>1261650</c:v>
                </c:pt>
                <c:pt idx="33">
                  <c:v>1253210</c:v>
                </c:pt>
                <c:pt idx="34">
                  <c:v>1244840</c:v>
                </c:pt>
                <c:pt idx="35">
                  <c:v>1236550</c:v>
                </c:pt>
                <c:pt idx="36">
                  <c:v>1228340</c:v>
                </c:pt>
                <c:pt idx="37">
                  <c:v>1220200</c:v>
                </c:pt>
                <c:pt idx="38">
                  <c:v>1212130</c:v>
                </c:pt>
                <c:pt idx="39">
                  <c:v>1204140</c:v>
                </c:pt>
                <c:pt idx="40">
                  <c:v>1196220</c:v>
                </c:pt>
                <c:pt idx="41">
                  <c:v>1188370</c:v>
                </c:pt>
                <c:pt idx="42">
                  <c:v>1180600</c:v>
                </c:pt>
                <c:pt idx="43">
                  <c:v>1172890</c:v>
                </c:pt>
                <c:pt idx="44">
                  <c:v>1165260</c:v>
                </c:pt>
                <c:pt idx="45">
                  <c:v>1157690</c:v>
                </c:pt>
                <c:pt idx="46">
                  <c:v>1150190</c:v>
                </c:pt>
                <c:pt idx="47">
                  <c:v>1142760</c:v>
                </c:pt>
                <c:pt idx="48">
                  <c:v>1135400</c:v>
                </c:pt>
                <c:pt idx="49">
                  <c:v>1128110</c:v>
                </c:pt>
                <c:pt idx="50">
                  <c:v>1120880</c:v>
                </c:pt>
                <c:pt idx="51">
                  <c:v>1113720</c:v>
                </c:pt>
                <c:pt idx="52">
                  <c:v>1106620</c:v>
                </c:pt>
                <c:pt idx="53">
                  <c:v>1099580</c:v>
                </c:pt>
                <c:pt idx="54">
                  <c:v>1092610</c:v>
                </c:pt>
                <c:pt idx="55">
                  <c:v>1085710</c:v>
                </c:pt>
                <c:pt idx="56">
                  <c:v>1078860</c:v>
                </c:pt>
                <c:pt idx="57">
                  <c:v>1072080</c:v>
                </c:pt>
                <c:pt idx="58">
                  <c:v>1065360</c:v>
                </c:pt>
                <c:pt idx="59">
                  <c:v>1058700</c:v>
                </c:pt>
                <c:pt idx="60">
                  <c:v>1052090</c:v>
                </c:pt>
                <c:pt idx="61">
                  <c:v>1045550</c:v>
                </c:pt>
                <c:pt idx="62">
                  <c:v>1039070</c:v>
                </c:pt>
                <c:pt idx="63">
                  <c:v>1032650</c:v>
                </c:pt>
                <c:pt idx="64">
                  <c:v>1026280</c:v>
                </c:pt>
                <c:pt idx="65">
                  <c:v>1019970</c:v>
                </c:pt>
                <c:pt idx="66">
                  <c:v>1013720</c:v>
                </c:pt>
                <c:pt idx="67">
                  <c:v>1007530</c:v>
                </c:pt>
                <c:pt idx="68">
                  <c:v>1001390</c:v>
                </c:pt>
                <c:pt idx="69" formatCode="General">
                  <c:v>995301</c:v>
                </c:pt>
                <c:pt idx="70" formatCode="General">
                  <c:v>989272</c:v>
                </c:pt>
                <c:pt idx="71" formatCode="General">
                  <c:v>983296</c:v>
                </c:pt>
                <c:pt idx="72" formatCode="General">
                  <c:v>977374</c:v>
                </c:pt>
                <c:pt idx="73" formatCode="General">
                  <c:v>971505</c:v>
                </c:pt>
                <c:pt idx="74" formatCode="General">
                  <c:v>965689</c:v>
                </c:pt>
                <c:pt idx="75" formatCode="General">
                  <c:v>959925</c:v>
                </c:pt>
                <c:pt idx="76" formatCode="General">
                  <c:v>954212</c:v>
                </c:pt>
                <c:pt idx="77" formatCode="General">
                  <c:v>948550</c:v>
                </c:pt>
                <c:pt idx="78" formatCode="General">
                  <c:v>942940</c:v>
                </c:pt>
                <c:pt idx="79" formatCode="General">
                  <c:v>937380</c:v>
                </c:pt>
                <c:pt idx="80" formatCode="General">
                  <c:v>931869</c:v>
                </c:pt>
                <c:pt idx="81" formatCode="General">
                  <c:v>926408</c:v>
                </c:pt>
                <c:pt idx="82" formatCode="General">
                  <c:v>920996</c:v>
                </c:pt>
                <c:pt idx="83" formatCode="General">
                  <c:v>915632</c:v>
                </c:pt>
                <c:pt idx="84" formatCode="General">
                  <c:v>910315</c:v>
                </c:pt>
                <c:pt idx="85" formatCode="General">
                  <c:v>905047</c:v>
                </c:pt>
                <c:pt idx="86" formatCode="General">
                  <c:v>899825</c:v>
                </c:pt>
                <c:pt idx="87" formatCode="General">
                  <c:v>894650</c:v>
                </c:pt>
                <c:pt idx="88" formatCode="General">
                  <c:v>889521</c:v>
                </c:pt>
                <c:pt idx="89" formatCode="General">
                  <c:v>884438</c:v>
                </c:pt>
                <c:pt idx="90" formatCode="General">
                  <c:v>879400</c:v>
                </c:pt>
                <c:pt idx="91" formatCode="General">
                  <c:v>874408</c:v>
                </c:pt>
                <c:pt idx="92" formatCode="General">
                  <c:v>869459</c:v>
                </c:pt>
                <c:pt idx="93" formatCode="General">
                  <c:v>864555</c:v>
                </c:pt>
                <c:pt idx="94" formatCode="General">
                  <c:v>859695</c:v>
                </c:pt>
                <c:pt idx="95" formatCode="General">
                  <c:v>854878</c:v>
                </c:pt>
                <c:pt idx="96" formatCode="General">
                  <c:v>850103</c:v>
                </c:pt>
                <c:pt idx="97" formatCode="General">
                  <c:v>845372</c:v>
                </c:pt>
                <c:pt idx="98" formatCode="General">
                  <c:v>840682</c:v>
                </c:pt>
                <c:pt idx="99" formatCode="General">
                  <c:v>836034</c:v>
                </c:pt>
                <c:pt idx="100" formatCode="General">
                  <c:v>831428</c:v>
                </c:pt>
                <c:pt idx="101" formatCode="General">
                  <c:v>826862</c:v>
                </c:pt>
                <c:pt idx="102" formatCode="General">
                  <c:v>822337</c:v>
                </c:pt>
                <c:pt idx="103" formatCode="General">
                  <c:v>817852</c:v>
                </c:pt>
                <c:pt idx="104" formatCode="General">
                  <c:v>813407</c:v>
                </c:pt>
                <c:pt idx="105" formatCode="General">
                  <c:v>809002</c:v>
                </c:pt>
                <c:pt idx="106" formatCode="General">
                  <c:v>804636</c:v>
                </c:pt>
                <c:pt idx="107" formatCode="General">
                  <c:v>800308</c:v>
                </c:pt>
                <c:pt idx="108" formatCode="General">
                  <c:v>796019</c:v>
                </c:pt>
                <c:pt idx="109" formatCode="General">
                  <c:v>791768</c:v>
                </c:pt>
                <c:pt idx="110" formatCode="General">
                  <c:v>787555</c:v>
                </c:pt>
                <c:pt idx="111" formatCode="General">
                  <c:v>783379</c:v>
                </c:pt>
                <c:pt idx="112" formatCode="General">
                  <c:v>779240</c:v>
                </c:pt>
                <c:pt idx="113" formatCode="General">
                  <c:v>775137</c:v>
                </c:pt>
                <c:pt idx="114" formatCode="General">
                  <c:v>771071</c:v>
                </c:pt>
                <c:pt idx="115" formatCode="General">
                  <c:v>767042</c:v>
                </c:pt>
                <c:pt idx="116" formatCode="General">
                  <c:v>763048</c:v>
                </c:pt>
                <c:pt idx="117" formatCode="General">
                  <c:v>759089</c:v>
                </c:pt>
                <c:pt idx="118" formatCode="General">
                  <c:v>755165</c:v>
                </c:pt>
                <c:pt idx="119" formatCode="General">
                  <c:v>751277</c:v>
                </c:pt>
                <c:pt idx="120" formatCode="General">
                  <c:v>747422</c:v>
                </c:pt>
                <c:pt idx="121" formatCode="General">
                  <c:v>743602</c:v>
                </c:pt>
                <c:pt idx="122" formatCode="General">
                  <c:v>739816</c:v>
                </c:pt>
                <c:pt idx="123" formatCode="General">
                  <c:v>736063</c:v>
                </c:pt>
                <c:pt idx="124" formatCode="General">
                  <c:v>732344</c:v>
                </c:pt>
                <c:pt idx="125" formatCode="General">
                  <c:v>728657</c:v>
                </c:pt>
                <c:pt idx="126" formatCode="General">
                  <c:v>725003</c:v>
                </c:pt>
                <c:pt idx="127" formatCode="General">
                  <c:v>721382</c:v>
                </c:pt>
                <c:pt idx="128" formatCode="General">
                  <c:v>717792</c:v>
                </c:pt>
                <c:pt idx="129" formatCode="General">
                  <c:v>714234</c:v>
                </c:pt>
                <c:pt idx="130" formatCode="General">
                  <c:v>710708</c:v>
                </c:pt>
                <c:pt idx="131" formatCode="General">
                  <c:v>707213</c:v>
                </c:pt>
                <c:pt idx="132" formatCode="General">
                  <c:v>703750</c:v>
                </c:pt>
                <c:pt idx="133" formatCode="General">
                  <c:v>700316</c:v>
                </c:pt>
                <c:pt idx="134" formatCode="General">
                  <c:v>696914</c:v>
                </c:pt>
                <c:pt idx="135" formatCode="General">
                  <c:v>693541</c:v>
                </c:pt>
                <c:pt idx="136" formatCode="General">
                  <c:v>690198</c:v>
                </c:pt>
                <c:pt idx="137" formatCode="General">
                  <c:v>686885</c:v>
                </c:pt>
                <c:pt idx="138" formatCode="General">
                  <c:v>683601</c:v>
                </c:pt>
                <c:pt idx="139" formatCode="General">
                  <c:v>680346</c:v>
                </c:pt>
                <c:pt idx="140" formatCode="General">
                  <c:v>677120</c:v>
                </c:pt>
                <c:pt idx="141" formatCode="General">
                  <c:v>673923</c:v>
                </c:pt>
                <c:pt idx="142" formatCode="General">
                  <c:v>670754</c:v>
                </c:pt>
                <c:pt idx="143" formatCode="General">
                  <c:v>667614</c:v>
                </c:pt>
                <c:pt idx="144" formatCode="General">
                  <c:v>664501</c:v>
                </c:pt>
                <c:pt idx="145" formatCode="General">
                  <c:v>661415</c:v>
                </c:pt>
                <c:pt idx="146" formatCode="General">
                  <c:v>658358</c:v>
                </c:pt>
                <c:pt idx="147" formatCode="General">
                  <c:v>655327</c:v>
                </c:pt>
                <c:pt idx="148" formatCode="General">
                  <c:v>652324</c:v>
                </c:pt>
                <c:pt idx="149" formatCode="General">
                  <c:v>649347</c:v>
                </c:pt>
                <c:pt idx="150" formatCode="General">
                  <c:v>646397</c:v>
                </c:pt>
                <c:pt idx="151" formatCode="General">
                  <c:v>643473</c:v>
                </c:pt>
                <c:pt idx="152" formatCode="General">
                  <c:v>640575</c:v>
                </c:pt>
                <c:pt idx="153" formatCode="General">
                  <c:v>637702</c:v>
                </c:pt>
                <c:pt idx="154" formatCode="General">
                  <c:v>634855</c:v>
                </c:pt>
                <c:pt idx="155" formatCode="General">
                  <c:v>632034</c:v>
                </c:pt>
                <c:pt idx="156" formatCode="General">
                  <c:v>629237</c:v>
                </c:pt>
                <c:pt idx="157" formatCode="General">
                  <c:v>626466</c:v>
                </c:pt>
                <c:pt idx="158" formatCode="General">
                  <c:v>623720</c:v>
                </c:pt>
                <c:pt idx="159" formatCode="General">
                  <c:v>620998</c:v>
                </c:pt>
                <c:pt idx="160" formatCode="General">
                  <c:v>618300</c:v>
                </c:pt>
                <c:pt idx="161" formatCode="General">
                  <c:v>615626</c:v>
                </c:pt>
                <c:pt idx="162" formatCode="General">
                  <c:v>612977</c:v>
                </c:pt>
                <c:pt idx="163" formatCode="General">
                  <c:v>610350</c:v>
                </c:pt>
                <c:pt idx="164" formatCode="General">
                  <c:v>607748</c:v>
                </c:pt>
                <c:pt idx="165" formatCode="General">
                  <c:v>605168</c:v>
                </c:pt>
                <c:pt idx="166" formatCode="General">
                  <c:v>602612</c:v>
                </c:pt>
                <c:pt idx="167" formatCode="General">
                  <c:v>600079</c:v>
                </c:pt>
                <c:pt idx="168" formatCode="General">
                  <c:v>597568</c:v>
                </c:pt>
                <c:pt idx="169" formatCode="General">
                  <c:v>595080</c:v>
                </c:pt>
                <c:pt idx="170" formatCode="General">
                  <c:v>592614</c:v>
                </c:pt>
                <c:pt idx="171" formatCode="General">
                  <c:v>590171</c:v>
                </c:pt>
                <c:pt idx="172" formatCode="General">
                  <c:v>587749</c:v>
                </c:pt>
                <c:pt idx="173" formatCode="General">
                  <c:v>585350</c:v>
                </c:pt>
                <c:pt idx="174" formatCode="General">
                  <c:v>582972</c:v>
                </c:pt>
                <c:pt idx="175" formatCode="General">
                  <c:v>580615</c:v>
                </c:pt>
                <c:pt idx="176" formatCode="General">
                  <c:v>578279</c:v>
                </c:pt>
                <c:pt idx="177" formatCode="General">
                  <c:v>575965</c:v>
                </c:pt>
                <c:pt idx="178" formatCode="General">
                  <c:v>573672</c:v>
                </c:pt>
                <c:pt idx="179" formatCode="General">
                  <c:v>571399</c:v>
                </c:pt>
                <c:pt idx="180" formatCode="General">
                  <c:v>569147</c:v>
                </c:pt>
                <c:pt idx="181" formatCode="General">
                  <c:v>566916</c:v>
                </c:pt>
                <c:pt idx="182" formatCode="General">
                  <c:v>564704</c:v>
                </c:pt>
                <c:pt idx="183" formatCode="General">
                  <c:v>562513</c:v>
                </c:pt>
                <c:pt idx="184" formatCode="General">
                  <c:v>560342</c:v>
                </c:pt>
                <c:pt idx="185" formatCode="General">
                  <c:v>558191</c:v>
                </c:pt>
                <c:pt idx="186" formatCode="General">
                  <c:v>556059</c:v>
                </c:pt>
                <c:pt idx="187" formatCode="General">
                  <c:v>553947</c:v>
                </c:pt>
                <c:pt idx="188" formatCode="General">
                  <c:v>551854</c:v>
                </c:pt>
                <c:pt idx="189" formatCode="General">
                  <c:v>549780</c:v>
                </c:pt>
                <c:pt idx="190" formatCode="General">
                  <c:v>547725</c:v>
                </c:pt>
                <c:pt idx="191" formatCode="General">
                  <c:v>545689</c:v>
                </c:pt>
                <c:pt idx="192" formatCode="General">
                  <c:v>543672</c:v>
                </c:pt>
                <c:pt idx="193" formatCode="General">
                  <c:v>541673</c:v>
                </c:pt>
                <c:pt idx="194" formatCode="General">
                  <c:v>539692</c:v>
                </c:pt>
                <c:pt idx="195" formatCode="General">
                  <c:v>537730</c:v>
                </c:pt>
                <c:pt idx="196" formatCode="General">
                  <c:v>535786</c:v>
                </c:pt>
                <c:pt idx="197" formatCode="General">
                  <c:v>533860</c:v>
                </c:pt>
                <c:pt idx="198" formatCode="General">
                  <c:v>531952</c:v>
                </c:pt>
                <c:pt idx="199" formatCode="General">
                  <c:v>530062</c:v>
                </c:pt>
                <c:pt idx="200" formatCode="General">
                  <c:v>528188</c:v>
                </c:pt>
                <c:pt idx="201" formatCode="General">
                  <c:v>526333</c:v>
                </c:pt>
                <c:pt idx="202" formatCode="General">
                  <c:v>524495</c:v>
                </c:pt>
                <c:pt idx="203" formatCode="General">
                  <c:v>522674</c:v>
                </c:pt>
                <c:pt idx="204" formatCode="General">
                  <c:v>520870</c:v>
                </c:pt>
                <c:pt idx="205" formatCode="General">
                  <c:v>519083</c:v>
                </c:pt>
                <c:pt idx="206" formatCode="General">
                  <c:v>517313</c:v>
                </c:pt>
                <c:pt idx="207" formatCode="General">
                  <c:v>515559</c:v>
                </c:pt>
                <c:pt idx="208" formatCode="General">
                  <c:v>513822</c:v>
                </c:pt>
                <c:pt idx="209" formatCode="General">
                  <c:v>512101</c:v>
                </c:pt>
                <c:pt idx="210" formatCode="General">
                  <c:v>510397</c:v>
                </c:pt>
                <c:pt idx="211" formatCode="General">
                  <c:v>508709</c:v>
                </c:pt>
                <c:pt idx="212" formatCode="General">
                  <c:v>507036</c:v>
                </c:pt>
                <c:pt idx="213" formatCode="General">
                  <c:v>505380</c:v>
                </c:pt>
                <c:pt idx="214" formatCode="General">
                  <c:v>503740</c:v>
                </c:pt>
                <c:pt idx="215" formatCode="General">
                  <c:v>502115</c:v>
                </c:pt>
                <c:pt idx="216" formatCode="General">
                  <c:v>500506</c:v>
                </c:pt>
                <c:pt idx="217" formatCode="General">
                  <c:v>498912</c:v>
                </c:pt>
                <c:pt idx="218" formatCode="General">
                  <c:v>497333</c:v>
                </c:pt>
                <c:pt idx="219" formatCode="General">
                  <c:v>495770</c:v>
                </c:pt>
                <c:pt idx="220" formatCode="General">
                  <c:v>494222</c:v>
                </c:pt>
                <c:pt idx="221" formatCode="General">
                  <c:v>492689</c:v>
                </c:pt>
                <c:pt idx="222" formatCode="General">
                  <c:v>491170</c:v>
                </c:pt>
                <c:pt idx="223" formatCode="General">
                  <c:v>489667</c:v>
                </c:pt>
                <c:pt idx="224" formatCode="General">
                  <c:v>488178</c:v>
                </c:pt>
                <c:pt idx="225" formatCode="General">
                  <c:v>486704</c:v>
                </c:pt>
                <c:pt idx="226" formatCode="General">
                  <c:v>485244</c:v>
                </c:pt>
                <c:pt idx="227" formatCode="General">
                  <c:v>483798</c:v>
                </c:pt>
                <c:pt idx="228" formatCode="General">
                  <c:v>482367</c:v>
                </c:pt>
                <c:pt idx="229" formatCode="General">
                  <c:v>480950</c:v>
                </c:pt>
                <c:pt idx="230" formatCode="General">
                  <c:v>479547</c:v>
                </c:pt>
                <c:pt idx="231" formatCode="General">
                  <c:v>478158</c:v>
                </c:pt>
                <c:pt idx="232" formatCode="General">
                  <c:v>476783</c:v>
                </c:pt>
                <c:pt idx="233" formatCode="General">
                  <c:v>475422</c:v>
                </c:pt>
                <c:pt idx="234" formatCode="General">
                  <c:v>474074</c:v>
                </c:pt>
                <c:pt idx="235" formatCode="General">
                  <c:v>472740</c:v>
                </c:pt>
                <c:pt idx="236" formatCode="General">
                  <c:v>471420</c:v>
                </c:pt>
                <c:pt idx="237" formatCode="General">
                  <c:v>470112</c:v>
                </c:pt>
                <c:pt idx="238" formatCode="General">
                  <c:v>468819</c:v>
                </c:pt>
                <c:pt idx="239" formatCode="General">
                  <c:v>467538</c:v>
                </c:pt>
                <c:pt idx="240" formatCode="General">
                  <c:v>466270</c:v>
                </c:pt>
                <c:pt idx="241" formatCode="General">
                  <c:v>465016</c:v>
                </c:pt>
                <c:pt idx="242" formatCode="General">
                  <c:v>463774</c:v>
                </c:pt>
                <c:pt idx="243" formatCode="General">
                  <c:v>462546</c:v>
                </c:pt>
                <c:pt idx="244" formatCode="General">
                  <c:v>461329</c:v>
                </c:pt>
                <c:pt idx="245" formatCode="General">
                  <c:v>460126</c:v>
                </c:pt>
                <c:pt idx="246" formatCode="General">
                  <c:v>458935</c:v>
                </c:pt>
                <c:pt idx="247" formatCode="General">
                  <c:v>457757</c:v>
                </c:pt>
                <c:pt idx="248" formatCode="General">
                  <c:v>456591</c:v>
                </c:pt>
                <c:pt idx="249" formatCode="General">
                  <c:v>455438</c:v>
                </c:pt>
                <c:pt idx="250" formatCode="General">
                  <c:v>454297</c:v>
                </c:pt>
                <c:pt idx="251" formatCode="General">
                  <c:v>453168</c:v>
                </c:pt>
                <c:pt idx="252" formatCode="General">
                  <c:v>452051</c:v>
                </c:pt>
                <c:pt idx="253" formatCode="General">
                  <c:v>450946</c:v>
                </c:pt>
                <c:pt idx="254" formatCode="General">
                  <c:v>449854</c:v>
                </c:pt>
                <c:pt idx="255" formatCode="General">
                  <c:v>448773</c:v>
                </c:pt>
                <c:pt idx="256" formatCode="General">
                  <c:v>447703</c:v>
                </c:pt>
                <c:pt idx="257" formatCode="General">
                  <c:v>446646</c:v>
                </c:pt>
                <c:pt idx="258" formatCode="General">
                  <c:v>445600</c:v>
                </c:pt>
                <c:pt idx="259" formatCode="General">
                  <c:v>444566</c:v>
                </c:pt>
                <c:pt idx="260" formatCode="General">
                  <c:v>443543</c:v>
                </c:pt>
                <c:pt idx="261" formatCode="General">
                  <c:v>442532</c:v>
                </c:pt>
                <c:pt idx="262" formatCode="General">
                  <c:v>441532</c:v>
                </c:pt>
                <c:pt idx="263" formatCode="General">
                  <c:v>440544</c:v>
                </c:pt>
                <c:pt idx="264" formatCode="General">
                  <c:v>439567</c:v>
                </c:pt>
                <c:pt idx="265" formatCode="General">
                  <c:v>438600</c:v>
                </c:pt>
                <c:pt idx="266" formatCode="General">
                  <c:v>437645</c:v>
                </c:pt>
                <c:pt idx="267" formatCode="General">
                  <c:v>436701</c:v>
                </c:pt>
                <c:pt idx="268" formatCode="General">
                  <c:v>435768</c:v>
                </c:pt>
                <c:pt idx="269" formatCode="General">
                  <c:v>434846</c:v>
                </c:pt>
                <c:pt idx="270" formatCode="General">
                  <c:v>433935</c:v>
                </c:pt>
                <c:pt idx="271" formatCode="General">
                  <c:v>433034</c:v>
                </c:pt>
                <c:pt idx="272" formatCode="General">
                  <c:v>432144</c:v>
                </c:pt>
                <c:pt idx="273" formatCode="General">
                  <c:v>431265</c:v>
                </c:pt>
                <c:pt idx="274" formatCode="General">
                  <c:v>430396</c:v>
                </c:pt>
                <c:pt idx="275" formatCode="General">
                  <c:v>429538</c:v>
                </c:pt>
                <c:pt idx="276" formatCode="General">
                  <c:v>428690</c:v>
                </c:pt>
                <c:pt idx="277" formatCode="General">
                  <c:v>427853</c:v>
                </c:pt>
                <c:pt idx="278" formatCode="General">
                  <c:v>427026</c:v>
                </c:pt>
                <c:pt idx="279" formatCode="General">
                  <c:v>426209</c:v>
                </c:pt>
                <c:pt idx="280" formatCode="General">
                  <c:v>425403</c:v>
                </c:pt>
                <c:pt idx="281" formatCode="General">
                  <c:v>424606</c:v>
                </c:pt>
                <c:pt idx="282" formatCode="General">
                  <c:v>423820</c:v>
                </c:pt>
                <c:pt idx="283" formatCode="General">
                  <c:v>423044</c:v>
                </c:pt>
                <c:pt idx="284" formatCode="General">
                  <c:v>422278</c:v>
                </c:pt>
                <c:pt idx="285" formatCode="General">
                  <c:v>421522</c:v>
                </c:pt>
                <c:pt idx="286" formatCode="General">
                  <c:v>420775</c:v>
                </c:pt>
                <c:pt idx="287" formatCode="General">
                  <c:v>420039</c:v>
                </c:pt>
                <c:pt idx="288" formatCode="General">
                  <c:v>419312</c:v>
                </c:pt>
                <c:pt idx="289" formatCode="General">
                  <c:v>418595</c:v>
                </c:pt>
                <c:pt idx="290" formatCode="General">
                  <c:v>417888</c:v>
                </c:pt>
                <c:pt idx="291" formatCode="General">
                  <c:v>417190</c:v>
                </c:pt>
                <c:pt idx="292" formatCode="General">
                  <c:v>416502</c:v>
                </c:pt>
                <c:pt idx="293" formatCode="General">
                  <c:v>415824</c:v>
                </c:pt>
                <c:pt idx="294" formatCode="General">
                  <c:v>415155</c:v>
                </c:pt>
                <c:pt idx="295" formatCode="General">
                  <c:v>414495</c:v>
                </c:pt>
                <c:pt idx="296" formatCode="General">
                  <c:v>413845</c:v>
                </c:pt>
                <c:pt idx="297" formatCode="General">
                  <c:v>413204</c:v>
                </c:pt>
                <c:pt idx="298" formatCode="General">
                  <c:v>412572</c:v>
                </c:pt>
                <c:pt idx="299" formatCode="General">
                  <c:v>411950</c:v>
                </c:pt>
                <c:pt idx="300" formatCode="General">
                  <c:v>411336</c:v>
                </c:pt>
                <c:pt idx="301" formatCode="General">
                  <c:v>410732</c:v>
                </c:pt>
                <c:pt idx="302" formatCode="General">
                  <c:v>410137</c:v>
                </c:pt>
                <c:pt idx="303" formatCode="General">
                  <c:v>409551</c:v>
                </c:pt>
                <c:pt idx="304" formatCode="General">
                  <c:v>408975</c:v>
                </c:pt>
                <c:pt idx="305" formatCode="General">
                  <c:v>408407</c:v>
                </c:pt>
                <c:pt idx="306" formatCode="General">
                  <c:v>407848</c:v>
                </c:pt>
                <c:pt idx="307" formatCode="General">
                  <c:v>407298</c:v>
                </c:pt>
                <c:pt idx="308" formatCode="General">
                  <c:v>406756</c:v>
                </c:pt>
                <c:pt idx="309" formatCode="General">
                  <c:v>406224</c:v>
                </c:pt>
                <c:pt idx="310" formatCode="General">
                  <c:v>405700</c:v>
                </c:pt>
                <c:pt idx="311" formatCode="General">
                  <c:v>405186</c:v>
                </c:pt>
                <c:pt idx="312" formatCode="General">
                  <c:v>404679</c:v>
                </c:pt>
                <c:pt idx="313" formatCode="General">
                  <c:v>404182</c:v>
                </c:pt>
                <c:pt idx="314" formatCode="General">
                  <c:v>403693</c:v>
                </c:pt>
                <c:pt idx="315" formatCode="General">
                  <c:v>403212</c:v>
                </c:pt>
                <c:pt idx="316" formatCode="General">
                  <c:v>402741</c:v>
                </c:pt>
                <c:pt idx="317" formatCode="General">
                  <c:v>402277</c:v>
                </c:pt>
                <c:pt idx="318" formatCode="General">
                  <c:v>401822</c:v>
                </c:pt>
                <c:pt idx="319" formatCode="General">
                  <c:v>401376</c:v>
                </c:pt>
                <c:pt idx="320" formatCode="General">
                  <c:v>400938</c:v>
                </c:pt>
                <c:pt idx="321" formatCode="General">
                  <c:v>400508</c:v>
                </c:pt>
                <c:pt idx="322" formatCode="General">
                  <c:v>400087</c:v>
                </c:pt>
                <c:pt idx="323" formatCode="General">
                  <c:v>399674</c:v>
                </c:pt>
                <c:pt idx="324" formatCode="General">
                  <c:v>399269</c:v>
                </c:pt>
                <c:pt idx="325" formatCode="General">
                  <c:v>398872</c:v>
                </c:pt>
                <c:pt idx="326" formatCode="General">
                  <c:v>398484</c:v>
                </c:pt>
                <c:pt idx="327" formatCode="General">
                  <c:v>398104</c:v>
                </c:pt>
                <c:pt idx="328" formatCode="General">
                  <c:v>397731</c:v>
                </c:pt>
                <c:pt idx="329" formatCode="General">
                  <c:v>397367</c:v>
                </c:pt>
                <c:pt idx="330" formatCode="General">
                  <c:v>397011</c:v>
                </c:pt>
                <c:pt idx="331" formatCode="General">
                  <c:v>396663</c:v>
                </c:pt>
                <c:pt idx="332" formatCode="General">
                  <c:v>396324</c:v>
                </c:pt>
                <c:pt idx="333" formatCode="General">
                  <c:v>395992</c:v>
                </c:pt>
                <c:pt idx="334" formatCode="General">
                  <c:v>395668</c:v>
                </c:pt>
                <c:pt idx="335" formatCode="General">
                  <c:v>395352</c:v>
                </c:pt>
                <c:pt idx="336" formatCode="General">
                  <c:v>395043</c:v>
                </c:pt>
                <c:pt idx="337" formatCode="General">
                  <c:v>394743</c:v>
                </c:pt>
                <c:pt idx="338" formatCode="General">
                  <c:v>394450</c:v>
                </c:pt>
                <c:pt idx="339" formatCode="General">
                  <c:v>394166</c:v>
                </c:pt>
                <c:pt idx="340" formatCode="General">
                  <c:v>393889</c:v>
                </c:pt>
                <c:pt idx="341" formatCode="General">
                  <c:v>393619</c:v>
                </c:pt>
                <c:pt idx="342" formatCode="General">
                  <c:v>393358</c:v>
                </c:pt>
                <c:pt idx="343" formatCode="General">
                  <c:v>393104</c:v>
                </c:pt>
                <c:pt idx="344" formatCode="General">
                  <c:v>392858</c:v>
                </c:pt>
                <c:pt idx="345" formatCode="General">
                  <c:v>392619</c:v>
                </c:pt>
                <c:pt idx="346" formatCode="General">
                  <c:v>392388</c:v>
                </c:pt>
                <c:pt idx="347" formatCode="General">
                  <c:v>392165</c:v>
                </c:pt>
                <c:pt idx="348" formatCode="General">
                  <c:v>391949</c:v>
                </c:pt>
                <c:pt idx="349" formatCode="General">
                  <c:v>391741</c:v>
                </c:pt>
                <c:pt idx="350" formatCode="General">
                  <c:v>391540</c:v>
                </c:pt>
                <c:pt idx="351" formatCode="General">
                  <c:v>391347</c:v>
                </c:pt>
                <c:pt idx="352" formatCode="General">
                  <c:v>391161</c:v>
                </c:pt>
                <c:pt idx="353" formatCode="General">
                  <c:v>390983</c:v>
                </c:pt>
                <c:pt idx="354" formatCode="General">
                  <c:v>390812</c:v>
                </c:pt>
                <c:pt idx="355" formatCode="General">
                  <c:v>390648</c:v>
                </c:pt>
                <c:pt idx="356" formatCode="General">
                  <c:v>390492</c:v>
                </c:pt>
                <c:pt idx="357" formatCode="General">
                  <c:v>390344</c:v>
                </c:pt>
                <c:pt idx="358" formatCode="General">
                  <c:v>390202</c:v>
                </c:pt>
                <c:pt idx="359" formatCode="General">
                  <c:v>390068</c:v>
                </c:pt>
                <c:pt idx="360" formatCode="General">
                  <c:v>389941</c:v>
                </c:pt>
                <c:pt idx="361" formatCode="General">
                  <c:v>389822</c:v>
                </c:pt>
                <c:pt idx="362" formatCode="General">
                  <c:v>389710</c:v>
                </c:pt>
                <c:pt idx="363" formatCode="General">
                  <c:v>389605</c:v>
                </c:pt>
                <c:pt idx="364" formatCode="General">
                  <c:v>389507</c:v>
                </c:pt>
                <c:pt idx="365" formatCode="General">
                  <c:v>389416</c:v>
                </c:pt>
                <c:pt idx="366" formatCode="General">
                  <c:v>389333</c:v>
                </c:pt>
                <c:pt idx="367" formatCode="General">
                  <c:v>389257</c:v>
                </c:pt>
                <c:pt idx="368" formatCode="General">
                  <c:v>389188</c:v>
                </c:pt>
                <c:pt idx="369" formatCode="General">
                  <c:v>389126</c:v>
                </c:pt>
                <c:pt idx="370" formatCode="General">
                  <c:v>389071</c:v>
                </c:pt>
                <c:pt idx="371" formatCode="General">
                  <c:v>389024</c:v>
                </c:pt>
                <c:pt idx="372" formatCode="General">
                  <c:v>388983</c:v>
                </c:pt>
                <c:pt idx="373" formatCode="General">
                  <c:v>388950</c:v>
                </c:pt>
                <c:pt idx="374" formatCode="General">
                  <c:v>388923</c:v>
                </c:pt>
                <c:pt idx="375" formatCode="General">
                  <c:v>388904</c:v>
                </c:pt>
                <c:pt idx="376" formatCode="General">
                  <c:v>388891</c:v>
                </c:pt>
                <c:pt idx="377" formatCode="General">
                  <c:v>388886</c:v>
                </c:pt>
                <c:pt idx="378" formatCode="General">
                  <c:v>388888</c:v>
                </c:pt>
                <c:pt idx="379" formatCode="General">
                  <c:v>388896</c:v>
                </c:pt>
                <c:pt idx="380" formatCode="General">
                  <c:v>388912</c:v>
                </c:pt>
                <c:pt idx="381" formatCode="General">
                  <c:v>388934</c:v>
                </c:pt>
                <c:pt idx="382" formatCode="General">
                  <c:v>388964</c:v>
                </c:pt>
                <c:pt idx="383" formatCode="General">
                  <c:v>389000</c:v>
                </c:pt>
                <c:pt idx="384" formatCode="General">
                  <c:v>389043</c:v>
                </c:pt>
                <c:pt idx="385" formatCode="General">
                  <c:v>389093</c:v>
                </c:pt>
                <c:pt idx="386" formatCode="General">
                  <c:v>389150</c:v>
                </c:pt>
                <c:pt idx="387" formatCode="General">
                  <c:v>389214</c:v>
                </c:pt>
                <c:pt idx="388" formatCode="General">
                  <c:v>389285</c:v>
                </c:pt>
                <c:pt idx="389" formatCode="General">
                  <c:v>389362</c:v>
                </c:pt>
                <c:pt idx="390" formatCode="General">
                  <c:v>389447</c:v>
                </c:pt>
                <c:pt idx="391" formatCode="General">
                  <c:v>389538</c:v>
                </c:pt>
                <c:pt idx="392" formatCode="General">
                  <c:v>389636</c:v>
                </c:pt>
                <c:pt idx="393" formatCode="General">
                  <c:v>389741</c:v>
                </c:pt>
                <c:pt idx="394" formatCode="General">
                  <c:v>389852</c:v>
                </c:pt>
                <c:pt idx="395" formatCode="General">
                  <c:v>389971</c:v>
                </c:pt>
                <c:pt idx="396" formatCode="General">
                  <c:v>390096</c:v>
                </c:pt>
                <c:pt idx="397" formatCode="General">
                  <c:v>390228</c:v>
                </c:pt>
                <c:pt idx="398" formatCode="General">
                  <c:v>390366</c:v>
                </c:pt>
                <c:pt idx="399" formatCode="General">
                  <c:v>390512</c:v>
                </c:pt>
                <c:pt idx="400" formatCode="General">
                  <c:v>390664</c:v>
                </c:pt>
                <c:pt idx="401" formatCode="General">
                  <c:v>390823</c:v>
                </c:pt>
                <c:pt idx="402" formatCode="General">
                  <c:v>390988</c:v>
                </c:pt>
                <c:pt idx="403" formatCode="General">
                  <c:v>391161</c:v>
                </c:pt>
                <c:pt idx="404" formatCode="General">
                  <c:v>391339</c:v>
                </c:pt>
                <c:pt idx="405" formatCode="General">
                  <c:v>391525</c:v>
                </c:pt>
                <c:pt idx="406" formatCode="General">
                  <c:v>391717</c:v>
                </c:pt>
                <c:pt idx="407" formatCode="General">
                  <c:v>391916</c:v>
                </c:pt>
                <c:pt idx="408" formatCode="General">
                  <c:v>392122</c:v>
                </c:pt>
                <c:pt idx="409" formatCode="General">
                  <c:v>392334</c:v>
                </c:pt>
                <c:pt idx="410" formatCode="General">
                  <c:v>392553</c:v>
                </c:pt>
                <c:pt idx="411" formatCode="General">
                  <c:v>392778</c:v>
                </c:pt>
                <c:pt idx="412" formatCode="General">
                  <c:v>393011</c:v>
                </c:pt>
                <c:pt idx="413" formatCode="General">
                  <c:v>393249</c:v>
                </c:pt>
                <c:pt idx="414" formatCode="General">
                  <c:v>393495</c:v>
                </c:pt>
                <c:pt idx="415" formatCode="General">
                  <c:v>393747</c:v>
                </c:pt>
                <c:pt idx="416" formatCode="General">
                  <c:v>394005</c:v>
                </c:pt>
                <c:pt idx="417" formatCode="General">
                  <c:v>394270</c:v>
                </c:pt>
                <c:pt idx="418" formatCode="General">
                  <c:v>394542</c:v>
                </c:pt>
                <c:pt idx="419" formatCode="General">
                  <c:v>394820</c:v>
                </c:pt>
                <c:pt idx="420" formatCode="General">
                  <c:v>395105</c:v>
                </c:pt>
                <c:pt idx="421" formatCode="General">
                  <c:v>395396</c:v>
                </c:pt>
                <c:pt idx="422" formatCode="General">
                  <c:v>395694</c:v>
                </c:pt>
                <c:pt idx="423" formatCode="General">
                  <c:v>395999</c:v>
                </c:pt>
                <c:pt idx="424" formatCode="General">
                  <c:v>396310</c:v>
                </c:pt>
                <c:pt idx="425" formatCode="General">
                  <c:v>396627</c:v>
                </c:pt>
                <c:pt idx="426" formatCode="General">
                  <c:v>396951</c:v>
                </c:pt>
                <c:pt idx="427" formatCode="General">
                  <c:v>397282</c:v>
                </c:pt>
                <c:pt idx="428" formatCode="General">
                  <c:v>397619</c:v>
                </c:pt>
                <c:pt idx="429" formatCode="General">
                  <c:v>397963</c:v>
                </c:pt>
                <c:pt idx="430" formatCode="General">
                  <c:v>398313</c:v>
                </c:pt>
                <c:pt idx="431" formatCode="General">
                  <c:v>398670</c:v>
                </c:pt>
                <c:pt idx="432" formatCode="General">
                  <c:v>399033</c:v>
                </c:pt>
                <c:pt idx="433" formatCode="General">
                  <c:v>399403</c:v>
                </c:pt>
                <c:pt idx="434" formatCode="General">
                  <c:v>399779</c:v>
                </c:pt>
                <c:pt idx="435" formatCode="General">
                  <c:v>400161</c:v>
                </c:pt>
                <c:pt idx="436" formatCode="General">
                  <c:v>400551</c:v>
                </c:pt>
                <c:pt idx="437" formatCode="General">
                  <c:v>400946</c:v>
                </c:pt>
                <c:pt idx="438" formatCode="General">
                  <c:v>401348</c:v>
                </c:pt>
                <c:pt idx="439" formatCode="General">
                  <c:v>401757</c:v>
                </c:pt>
                <c:pt idx="440" formatCode="General">
                  <c:v>402172</c:v>
                </c:pt>
                <c:pt idx="441" formatCode="General">
                  <c:v>402593</c:v>
                </c:pt>
                <c:pt idx="442" formatCode="General">
                  <c:v>403021</c:v>
                </c:pt>
                <c:pt idx="443" formatCode="General">
                  <c:v>403456</c:v>
                </c:pt>
                <c:pt idx="444" formatCode="General">
                  <c:v>403896</c:v>
                </c:pt>
                <c:pt idx="445" formatCode="General">
                  <c:v>404344</c:v>
                </c:pt>
                <c:pt idx="446" formatCode="General">
                  <c:v>404798</c:v>
                </c:pt>
                <c:pt idx="447" formatCode="General">
                  <c:v>405258</c:v>
                </c:pt>
                <c:pt idx="448" formatCode="General">
                  <c:v>405724</c:v>
                </c:pt>
                <c:pt idx="449" formatCode="General">
                  <c:v>406197</c:v>
                </c:pt>
                <c:pt idx="450" formatCode="General">
                  <c:v>406677</c:v>
                </c:pt>
                <c:pt idx="451" formatCode="General">
                  <c:v>407163</c:v>
                </c:pt>
                <c:pt idx="452" formatCode="General">
                  <c:v>407655</c:v>
                </c:pt>
                <c:pt idx="453" formatCode="General">
                  <c:v>408154</c:v>
                </c:pt>
                <c:pt idx="454" formatCode="General">
                  <c:v>408659</c:v>
                </c:pt>
                <c:pt idx="455" formatCode="General">
                  <c:v>409171</c:v>
                </c:pt>
                <c:pt idx="456" formatCode="General">
                  <c:v>409689</c:v>
                </c:pt>
                <c:pt idx="457" formatCode="General">
                  <c:v>410213</c:v>
                </c:pt>
                <c:pt idx="458" formatCode="General">
                  <c:v>410744</c:v>
                </c:pt>
                <c:pt idx="459" formatCode="General">
                  <c:v>411281</c:v>
                </c:pt>
                <c:pt idx="460" formatCode="General">
                  <c:v>411825</c:v>
                </c:pt>
                <c:pt idx="461" formatCode="General">
                  <c:v>412375</c:v>
                </c:pt>
                <c:pt idx="462" formatCode="General">
                  <c:v>412931</c:v>
                </c:pt>
                <c:pt idx="463" formatCode="General">
                  <c:v>413494</c:v>
                </c:pt>
                <c:pt idx="464" formatCode="General">
                  <c:v>414063</c:v>
                </c:pt>
                <c:pt idx="465" formatCode="General">
                  <c:v>414639</c:v>
                </c:pt>
                <c:pt idx="466" formatCode="General">
                  <c:v>415221</c:v>
                </c:pt>
                <c:pt idx="467" formatCode="General">
                  <c:v>415809</c:v>
                </c:pt>
                <c:pt idx="468" formatCode="General">
                  <c:v>416404</c:v>
                </c:pt>
                <c:pt idx="469" formatCode="General">
                  <c:v>417005</c:v>
                </c:pt>
                <c:pt idx="470" formatCode="General">
                  <c:v>417612</c:v>
                </c:pt>
                <c:pt idx="471" formatCode="General">
                  <c:v>418226</c:v>
                </c:pt>
                <c:pt idx="472" formatCode="General">
                  <c:v>418847</c:v>
                </c:pt>
                <c:pt idx="473" formatCode="General">
                  <c:v>419473</c:v>
                </c:pt>
                <c:pt idx="474" formatCode="General">
                  <c:v>420106</c:v>
                </c:pt>
                <c:pt idx="475" formatCode="General">
                  <c:v>420745</c:v>
                </c:pt>
                <c:pt idx="476" formatCode="General">
                  <c:v>421391</c:v>
                </c:pt>
                <c:pt idx="477" formatCode="General">
                  <c:v>422043</c:v>
                </c:pt>
                <c:pt idx="478" formatCode="General">
                  <c:v>422701</c:v>
                </c:pt>
                <c:pt idx="479" formatCode="General">
                  <c:v>423366</c:v>
                </c:pt>
                <c:pt idx="480" formatCode="General">
                  <c:v>424037</c:v>
                </c:pt>
                <c:pt idx="481" formatCode="General">
                  <c:v>424714</c:v>
                </c:pt>
                <c:pt idx="482" formatCode="General">
                  <c:v>425398</c:v>
                </c:pt>
                <c:pt idx="483" formatCode="General">
                  <c:v>426088</c:v>
                </c:pt>
                <c:pt idx="484" formatCode="General">
                  <c:v>426784</c:v>
                </c:pt>
                <c:pt idx="485" formatCode="General">
                  <c:v>427487</c:v>
                </c:pt>
                <c:pt idx="486" formatCode="General">
                  <c:v>428196</c:v>
                </c:pt>
                <c:pt idx="487" formatCode="General">
                  <c:v>428911</c:v>
                </c:pt>
                <c:pt idx="488" formatCode="General">
                  <c:v>429633</c:v>
                </c:pt>
                <c:pt idx="489" formatCode="General">
                  <c:v>430361</c:v>
                </c:pt>
                <c:pt idx="490" formatCode="General">
                  <c:v>431095</c:v>
                </c:pt>
                <c:pt idx="491" formatCode="General">
                  <c:v>431836</c:v>
                </c:pt>
                <c:pt idx="492" formatCode="General">
                  <c:v>432583</c:v>
                </c:pt>
                <c:pt idx="493" formatCode="General">
                  <c:v>433336</c:v>
                </c:pt>
                <c:pt idx="494" formatCode="General">
                  <c:v>434095</c:v>
                </c:pt>
                <c:pt idx="495" formatCode="General">
                  <c:v>434861</c:v>
                </c:pt>
                <c:pt idx="496" formatCode="General">
                  <c:v>435633</c:v>
                </c:pt>
                <c:pt idx="497" formatCode="General">
                  <c:v>436411</c:v>
                </c:pt>
                <c:pt idx="498" formatCode="General">
                  <c:v>437196</c:v>
                </c:pt>
                <c:pt idx="499" formatCode="General">
                  <c:v>437987</c:v>
                </c:pt>
                <c:pt idx="500" formatCode="General">
                  <c:v>438784</c:v>
                </c:pt>
                <c:pt idx="501" formatCode="General">
                  <c:v>439587</c:v>
                </c:pt>
                <c:pt idx="502" formatCode="General">
                  <c:v>440397</c:v>
                </c:pt>
                <c:pt idx="503" formatCode="General">
                  <c:v>441213</c:v>
                </c:pt>
                <c:pt idx="504" formatCode="General">
                  <c:v>442035</c:v>
                </c:pt>
                <c:pt idx="505" formatCode="General">
                  <c:v>442864</c:v>
                </c:pt>
                <c:pt idx="506" formatCode="General">
                  <c:v>443698</c:v>
                </c:pt>
                <c:pt idx="507" formatCode="General">
                  <c:v>444539</c:v>
                </c:pt>
                <c:pt idx="508" formatCode="General">
                  <c:v>445386</c:v>
                </c:pt>
                <c:pt idx="509" formatCode="General">
                  <c:v>446240</c:v>
                </c:pt>
                <c:pt idx="510" formatCode="General">
                  <c:v>447099</c:v>
                </c:pt>
                <c:pt idx="511" formatCode="General">
                  <c:v>447965</c:v>
                </c:pt>
                <c:pt idx="512" formatCode="General">
                  <c:v>448837</c:v>
                </c:pt>
                <c:pt idx="513" formatCode="General">
                  <c:v>449715</c:v>
                </c:pt>
                <c:pt idx="514" formatCode="General">
                  <c:v>450600</c:v>
                </c:pt>
                <c:pt idx="515" formatCode="General">
                  <c:v>451490</c:v>
                </c:pt>
                <c:pt idx="516" formatCode="General">
                  <c:v>452387</c:v>
                </c:pt>
                <c:pt idx="517" formatCode="General">
                  <c:v>453290</c:v>
                </c:pt>
                <c:pt idx="518" formatCode="General">
                  <c:v>454199</c:v>
                </c:pt>
                <c:pt idx="519" formatCode="General">
                  <c:v>455114</c:v>
                </c:pt>
                <c:pt idx="520" formatCode="General">
                  <c:v>456036</c:v>
                </c:pt>
                <c:pt idx="521" formatCode="General">
                  <c:v>456963</c:v>
                </c:pt>
                <c:pt idx="522" formatCode="General">
                  <c:v>457897</c:v>
                </c:pt>
                <c:pt idx="523" formatCode="General">
                  <c:v>458837</c:v>
                </c:pt>
                <c:pt idx="524" formatCode="General">
                  <c:v>459783</c:v>
                </c:pt>
                <c:pt idx="525" formatCode="General">
                  <c:v>460735</c:v>
                </c:pt>
                <c:pt idx="526" formatCode="General">
                  <c:v>461693</c:v>
                </c:pt>
                <c:pt idx="527" formatCode="General">
                  <c:v>462657</c:v>
                </c:pt>
                <c:pt idx="528" formatCode="General">
                  <c:v>463627</c:v>
                </c:pt>
                <c:pt idx="529" formatCode="General">
                  <c:v>464603</c:v>
                </c:pt>
                <c:pt idx="530" formatCode="General">
                  <c:v>465586</c:v>
                </c:pt>
                <c:pt idx="531" formatCode="General">
                  <c:v>466574</c:v>
                </c:pt>
                <c:pt idx="532" formatCode="General">
                  <c:v>467569</c:v>
                </c:pt>
                <c:pt idx="533" formatCode="General">
                  <c:v>468569</c:v>
                </c:pt>
                <c:pt idx="534" formatCode="General">
                  <c:v>469576</c:v>
                </c:pt>
                <c:pt idx="535" formatCode="General">
                  <c:v>470589</c:v>
                </c:pt>
                <c:pt idx="536" formatCode="General">
                  <c:v>471607</c:v>
                </c:pt>
                <c:pt idx="537" formatCode="General">
                  <c:v>472632</c:v>
                </c:pt>
                <c:pt idx="538" formatCode="General">
                  <c:v>473662</c:v>
                </c:pt>
                <c:pt idx="539" formatCode="General">
                  <c:v>474699</c:v>
                </c:pt>
                <c:pt idx="540" formatCode="General">
                  <c:v>475741</c:v>
                </c:pt>
                <c:pt idx="541" formatCode="General">
                  <c:v>476789</c:v>
                </c:pt>
                <c:pt idx="542" formatCode="General">
                  <c:v>477844</c:v>
                </c:pt>
                <c:pt idx="543" formatCode="General">
                  <c:v>478904</c:v>
                </c:pt>
                <c:pt idx="544" formatCode="General">
                  <c:v>479970</c:v>
                </c:pt>
                <c:pt idx="545" formatCode="General">
                  <c:v>481042</c:v>
                </c:pt>
                <c:pt idx="546" formatCode="General">
                  <c:v>482120</c:v>
                </c:pt>
                <c:pt idx="547" formatCode="General">
                  <c:v>483204</c:v>
                </c:pt>
                <c:pt idx="548" formatCode="General">
                  <c:v>484293</c:v>
                </c:pt>
                <c:pt idx="549" formatCode="General">
                  <c:v>485388</c:v>
                </c:pt>
                <c:pt idx="550" formatCode="General">
                  <c:v>486490</c:v>
                </c:pt>
                <c:pt idx="551" formatCode="General">
                  <c:v>487597</c:v>
                </c:pt>
                <c:pt idx="552" formatCode="General">
                  <c:v>488709</c:v>
                </c:pt>
                <c:pt idx="553" formatCode="General">
                  <c:v>489828</c:v>
                </c:pt>
                <c:pt idx="554" formatCode="General">
                  <c:v>490952</c:v>
                </c:pt>
                <c:pt idx="555" formatCode="General">
                  <c:v>492082</c:v>
                </c:pt>
                <c:pt idx="556" formatCode="General">
                  <c:v>493218</c:v>
                </c:pt>
                <c:pt idx="557" formatCode="General">
                  <c:v>494359</c:v>
                </c:pt>
                <c:pt idx="558" formatCode="General">
                  <c:v>495506</c:v>
                </c:pt>
                <c:pt idx="559" formatCode="General">
                  <c:v>496659</c:v>
                </c:pt>
                <c:pt idx="560" formatCode="General">
                  <c:v>497817</c:v>
                </c:pt>
                <c:pt idx="561" formatCode="General">
                  <c:v>498981</c:v>
                </c:pt>
                <c:pt idx="562" formatCode="General">
                  <c:v>500150</c:v>
                </c:pt>
                <c:pt idx="563" formatCode="General">
                  <c:v>501325</c:v>
                </c:pt>
                <c:pt idx="564" formatCode="General">
                  <c:v>502506</c:v>
                </c:pt>
                <c:pt idx="565" formatCode="General">
                  <c:v>503692</c:v>
                </c:pt>
                <c:pt idx="566" formatCode="General">
                  <c:v>504884</c:v>
                </c:pt>
                <c:pt idx="567" formatCode="General">
                  <c:v>506081</c:v>
                </c:pt>
                <c:pt idx="568" formatCode="General">
                  <c:v>507283</c:v>
                </c:pt>
                <c:pt idx="569" formatCode="General">
                  <c:v>508492</c:v>
                </c:pt>
                <c:pt idx="570" formatCode="General">
                  <c:v>509705</c:v>
                </c:pt>
                <c:pt idx="571" formatCode="General">
                  <c:v>510924</c:v>
                </c:pt>
                <c:pt idx="572" formatCode="General">
                  <c:v>512148</c:v>
                </c:pt>
                <c:pt idx="573" formatCode="General">
                  <c:v>513378</c:v>
                </c:pt>
                <c:pt idx="574" formatCode="General">
                  <c:v>514613</c:v>
                </c:pt>
                <c:pt idx="575" formatCode="General">
                  <c:v>515853</c:v>
                </c:pt>
                <c:pt idx="576" formatCode="General">
                  <c:v>517098</c:v>
                </c:pt>
                <c:pt idx="577" formatCode="General">
                  <c:v>518349</c:v>
                </c:pt>
                <c:pt idx="578" formatCode="General">
                  <c:v>519605</c:v>
                </c:pt>
                <c:pt idx="579" formatCode="General">
                  <c:v>520866</c:v>
                </c:pt>
                <c:pt idx="580" formatCode="General">
                  <c:v>522133</c:v>
                </c:pt>
                <c:pt idx="581" formatCode="General">
                  <c:v>523404</c:v>
                </c:pt>
                <c:pt idx="582" formatCode="General">
                  <c:v>524681</c:v>
                </c:pt>
                <c:pt idx="583" formatCode="General">
                  <c:v>525962</c:v>
                </c:pt>
                <c:pt idx="584" formatCode="General">
                  <c:v>527249</c:v>
                </c:pt>
                <c:pt idx="585" formatCode="General">
                  <c:v>528541</c:v>
                </c:pt>
                <c:pt idx="586" formatCode="General">
                  <c:v>529838</c:v>
                </c:pt>
                <c:pt idx="587" formatCode="General">
                  <c:v>531139</c:v>
                </c:pt>
                <c:pt idx="588" formatCode="General">
                  <c:v>532446</c:v>
                </c:pt>
                <c:pt idx="589" formatCode="General">
                  <c:v>533758</c:v>
                </c:pt>
                <c:pt idx="590" formatCode="General">
                  <c:v>535074</c:v>
                </c:pt>
                <c:pt idx="591" formatCode="General">
                  <c:v>536396</c:v>
                </c:pt>
                <c:pt idx="592" formatCode="General">
                  <c:v>537722</c:v>
                </c:pt>
                <c:pt idx="593" formatCode="General">
                  <c:v>539053</c:v>
                </c:pt>
                <c:pt idx="594" formatCode="General">
                  <c:v>540388</c:v>
                </c:pt>
                <c:pt idx="595" formatCode="General">
                  <c:v>541728</c:v>
                </c:pt>
                <c:pt idx="596" formatCode="General">
                  <c:v>543073</c:v>
                </c:pt>
                <c:pt idx="597" formatCode="General">
                  <c:v>544423</c:v>
                </c:pt>
                <c:pt idx="598" formatCode="General">
                  <c:v>545778</c:v>
                </c:pt>
                <c:pt idx="599" formatCode="General">
                  <c:v>547137</c:v>
                </c:pt>
                <c:pt idx="600" formatCode="General">
                  <c:v>548500</c:v>
                </c:pt>
                <c:pt idx="601" formatCode="General">
                  <c:v>549868</c:v>
                </c:pt>
                <c:pt idx="602" formatCode="General">
                  <c:v>551240</c:v>
                </c:pt>
                <c:pt idx="603" formatCode="General">
                  <c:v>552617</c:v>
                </c:pt>
                <c:pt idx="604" formatCode="General">
                  <c:v>553998</c:v>
                </c:pt>
                <c:pt idx="605" formatCode="General">
                  <c:v>555384</c:v>
                </c:pt>
                <c:pt idx="606" formatCode="General">
                  <c:v>556773</c:v>
                </c:pt>
                <c:pt idx="607" formatCode="General">
                  <c:v>558167</c:v>
                </c:pt>
                <c:pt idx="608" formatCode="General">
                  <c:v>559566</c:v>
                </c:pt>
                <c:pt idx="609" formatCode="General">
                  <c:v>560969</c:v>
                </c:pt>
                <c:pt idx="610" formatCode="General">
                  <c:v>562375</c:v>
                </c:pt>
                <c:pt idx="611" formatCode="General">
                  <c:v>563786</c:v>
                </c:pt>
                <c:pt idx="612" formatCode="General">
                  <c:v>565201</c:v>
                </c:pt>
                <c:pt idx="613" formatCode="General">
                  <c:v>566620</c:v>
                </c:pt>
                <c:pt idx="614" formatCode="General">
                  <c:v>568043</c:v>
                </c:pt>
                <c:pt idx="615" formatCode="General">
                  <c:v>569469</c:v>
                </c:pt>
                <c:pt idx="616" formatCode="General">
                  <c:v>570900</c:v>
                </c:pt>
                <c:pt idx="617" formatCode="General">
                  <c:v>572335</c:v>
                </c:pt>
                <c:pt idx="618" formatCode="General">
                  <c:v>573773</c:v>
                </c:pt>
                <c:pt idx="619" formatCode="General">
                  <c:v>575215</c:v>
                </c:pt>
                <c:pt idx="620" formatCode="General">
                  <c:v>576661</c:v>
                </c:pt>
                <c:pt idx="621" formatCode="General">
                  <c:v>578111</c:v>
                </c:pt>
                <c:pt idx="622" formatCode="General">
                  <c:v>579564</c:v>
                </c:pt>
                <c:pt idx="623" formatCode="General">
                  <c:v>581020</c:v>
                </c:pt>
                <c:pt idx="624" formatCode="General">
                  <c:v>582481</c:v>
                </c:pt>
                <c:pt idx="625" formatCode="General">
                  <c:v>583944</c:v>
                </c:pt>
                <c:pt idx="626" formatCode="General">
                  <c:v>585412</c:v>
                </c:pt>
                <c:pt idx="627" formatCode="General">
                  <c:v>586882</c:v>
                </c:pt>
                <c:pt idx="628" formatCode="General">
                  <c:v>588356</c:v>
                </c:pt>
                <c:pt idx="629" formatCode="General">
                  <c:v>589833</c:v>
                </c:pt>
                <c:pt idx="630" formatCode="General">
                  <c:v>591313</c:v>
                </c:pt>
                <c:pt idx="631" formatCode="General">
                  <c:v>592796</c:v>
                </c:pt>
                <c:pt idx="632" formatCode="General">
                  <c:v>594283</c:v>
                </c:pt>
                <c:pt idx="633" formatCode="General">
                  <c:v>595772</c:v>
                </c:pt>
                <c:pt idx="634" formatCode="General">
                  <c:v>597265</c:v>
                </c:pt>
                <c:pt idx="635" formatCode="General">
                  <c:v>598761</c:v>
                </c:pt>
                <c:pt idx="636" formatCode="General">
                  <c:v>600259</c:v>
                </c:pt>
                <c:pt idx="637" formatCode="General">
                  <c:v>601761</c:v>
                </c:pt>
                <c:pt idx="638" formatCode="General">
                  <c:v>603265</c:v>
                </c:pt>
                <c:pt idx="639" formatCode="General">
                  <c:v>604772</c:v>
                </c:pt>
                <c:pt idx="640" formatCode="General">
                  <c:v>606281</c:v>
                </c:pt>
                <c:pt idx="641" formatCode="General">
                  <c:v>607794</c:v>
                </c:pt>
                <c:pt idx="642" formatCode="General">
                  <c:v>609308</c:v>
                </c:pt>
                <c:pt idx="643" formatCode="General">
                  <c:v>610825</c:v>
                </c:pt>
                <c:pt idx="644" formatCode="General">
                  <c:v>612345</c:v>
                </c:pt>
                <c:pt idx="645" formatCode="General">
                  <c:v>613867</c:v>
                </c:pt>
                <c:pt idx="646" formatCode="General">
                  <c:v>615392</c:v>
                </c:pt>
                <c:pt idx="647" formatCode="General">
                  <c:v>616919</c:v>
                </c:pt>
                <c:pt idx="648" formatCode="General">
                  <c:v>618448</c:v>
                </c:pt>
                <c:pt idx="649" formatCode="General">
                  <c:v>619979</c:v>
                </c:pt>
                <c:pt idx="650" formatCode="General">
                  <c:v>621512</c:v>
                </c:pt>
                <c:pt idx="651" formatCode="General">
                  <c:v>623047</c:v>
                </c:pt>
                <c:pt idx="652" formatCode="General">
                  <c:v>624584</c:v>
                </c:pt>
                <c:pt idx="653" formatCode="General">
                  <c:v>626123</c:v>
                </c:pt>
                <c:pt idx="654" formatCode="General">
                  <c:v>627664</c:v>
                </c:pt>
                <c:pt idx="655" formatCode="General">
                  <c:v>629207</c:v>
                </c:pt>
                <c:pt idx="656" formatCode="General">
                  <c:v>630751</c:v>
                </c:pt>
                <c:pt idx="657" formatCode="General">
                  <c:v>632297</c:v>
                </c:pt>
                <c:pt idx="658" formatCode="General">
                  <c:v>633845</c:v>
                </c:pt>
                <c:pt idx="659" formatCode="General">
                  <c:v>635394</c:v>
                </c:pt>
                <c:pt idx="660" formatCode="General">
                  <c:v>636945</c:v>
                </c:pt>
                <c:pt idx="661" formatCode="General">
                  <c:v>638497</c:v>
                </c:pt>
                <c:pt idx="662" formatCode="General">
                  <c:v>640050</c:v>
                </c:pt>
                <c:pt idx="663" formatCode="General">
                  <c:v>641605</c:v>
                </c:pt>
                <c:pt idx="664" formatCode="General">
                  <c:v>643161</c:v>
                </c:pt>
                <c:pt idx="665" formatCode="General">
                  <c:v>644717</c:v>
                </c:pt>
                <c:pt idx="666" formatCode="General">
                  <c:v>646275</c:v>
                </c:pt>
                <c:pt idx="667" formatCode="General">
                  <c:v>647834</c:v>
                </c:pt>
                <c:pt idx="668" formatCode="General">
                  <c:v>649394</c:v>
                </c:pt>
                <c:pt idx="669" formatCode="General">
                  <c:v>650955</c:v>
                </c:pt>
                <c:pt idx="670" formatCode="General">
                  <c:v>652516</c:v>
                </c:pt>
                <c:pt idx="671" formatCode="General">
                  <c:v>654078</c:v>
                </c:pt>
                <c:pt idx="672" formatCode="General">
                  <c:v>655641</c:v>
                </c:pt>
                <c:pt idx="673" formatCode="General">
                  <c:v>657204</c:v>
                </c:pt>
                <c:pt idx="674" formatCode="General">
                  <c:v>658768</c:v>
                </c:pt>
                <c:pt idx="675" formatCode="General">
                  <c:v>660332</c:v>
                </c:pt>
                <c:pt idx="676" formatCode="General">
                  <c:v>661896</c:v>
                </c:pt>
                <c:pt idx="677" formatCode="General">
                  <c:v>663461</c:v>
                </c:pt>
                <c:pt idx="678" formatCode="General">
                  <c:v>665026</c:v>
                </c:pt>
                <c:pt idx="679" formatCode="General">
                  <c:v>666591</c:v>
                </c:pt>
                <c:pt idx="680" formatCode="General">
                  <c:v>668156</c:v>
                </c:pt>
                <c:pt idx="681" formatCode="General">
                  <c:v>669722</c:v>
                </c:pt>
                <c:pt idx="682" formatCode="General">
                  <c:v>671287</c:v>
                </c:pt>
                <c:pt idx="683" formatCode="General">
                  <c:v>672852</c:v>
                </c:pt>
                <c:pt idx="684" formatCode="General">
                  <c:v>674416</c:v>
                </c:pt>
                <c:pt idx="685" formatCode="General">
                  <c:v>675981</c:v>
                </c:pt>
                <c:pt idx="686" formatCode="General">
                  <c:v>677545</c:v>
                </c:pt>
                <c:pt idx="687" formatCode="General">
                  <c:v>679108</c:v>
                </c:pt>
                <c:pt idx="688" formatCode="General">
                  <c:v>680672</c:v>
                </c:pt>
                <c:pt idx="689" formatCode="General">
                  <c:v>682234</c:v>
                </c:pt>
                <c:pt idx="690" formatCode="General">
                  <c:v>683796</c:v>
                </c:pt>
                <c:pt idx="691" formatCode="General">
                  <c:v>685357</c:v>
                </c:pt>
                <c:pt idx="692" formatCode="General">
                  <c:v>686917</c:v>
                </c:pt>
                <c:pt idx="693" formatCode="General">
                  <c:v>688476</c:v>
                </c:pt>
                <c:pt idx="694" formatCode="General">
                  <c:v>690034</c:v>
                </c:pt>
                <c:pt idx="695" formatCode="General">
                  <c:v>691591</c:v>
                </c:pt>
                <c:pt idx="696" formatCode="General">
                  <c:v>693147</c:v>
                </c:pt>
                <c:pt idx="697" formatCode="General">
                  <c:v>694701</c:v>
                </c:pt>
                <c:pt idx="698" formatCode="General">
                  <c:v>696255</c:v>
                </c:pt>
                <c:pt idx="699" formatCode="General">
                  <c:v>697807</c:v>
                </c:pt>
                <c:pt idx="700" formatCode="General">
                  <c:v>699357</c:v>
                </c:pt>
                <c:pt idx="701" formatCode="General">
                  <c:v>700906</c:v>
                </c:pt>
                <c:pt idx="702" formatCode="General">
                  <c:v>702454</c:v>
                </c:pt>
                <c:pt idx="703" formatCode="General">
                  <c:v>703999</c:v>
                </c:pt>
                <c:pt idx="704" formatCode="General">
                  <c:v>705543</c:v>
                </c:pt>
                <c:pt idx="705" formatCode="General">
                  <c:v>707085</c:v>
                </c:pt>
                <c:pt idx="706" formatCode="General">
                  <c:v>708625</c:v>
                </c:pt>
                <c:pt idx="707" formatCode="General">
                  <c:v>710163</c:v>
                </c:pt>
                <c:pt idx="708" formatCode="General">
                  <c:v>711699</c:v>
                </c:pt>
                <c:pt idx="709" formatCode="General">
                  <c:v>713233</c:v>
                </c:pt>
                <c:pt idx="710" formatCode="General">
                  <c:v>714764</c:v>
                </c:pt>
                <c:pt idx="711" formatCode="General">
                  <c:v>716294</c:v>
                </c:pt>
                <c:pt idx="712" formatCode="General">
                  <c:v>717820</c:v>
                </c:pt>
                <c:pt idx="713" formatCode="General">
                  <c:v>719345</c:v>
                </c:pt>
                <c:pt idx="714" formatCode="General">
                  <c:v>720866</c:v>
                </c:pt>
                <c:pt idx="715" formatCode="General">
                  <c:v>722385</c:v>
                </c:pt>
                <c:pt idx="716" formatCode="General">
                  <c:v>723902</c:v>
                </c:pt>
                <c:pt idx="717" formatCode="General">
                  <c:v>725415</c:v>
                </c:pt>
                <c:pt idx="718" formatCode="General">
                  <c:v>726926</c:v>
                </c:pt>
                <c:pt idx="719" formatCode="General">
                  <c:v>728434</c:v>
                </c:pt>
                <c:pt idx="720" formatCode="General">
                  <c:v>729939</c:v>
                </c:pt>
                <c:pt idx="721" formatCode="General">
                  <c:v>731440</c:v>
                </c:pt>
                <c:pt idx="722" formatCode="General">
                  <c:v>732938</c:v>
                </c:pt>
                <c:pt idx="723" formatCode="General">
                  <c:v>734434</c:v>
                </c:pt>
                <c:pt idx="724" formatCode="General">
                  <c:v>735925</c:v>
                </c:pt>
                <c:pt idx="725" formatCode="General">
                  <c:v>737413</c:v>
                </c:pt>
                <c:pt idx="726" formatCode="General">
                  <c:v>738898</c:v>
                </c:pt>
                <c:pt idx="727" formatCode="General">
                  <c:v>740380</c:v>
                </c:pt>
                <c:pt idx="728" formatCode="General">
                  <c:v>741857</c:v>
                </c:pt>
                <c:pt idx="729" formatCode="General">
                  <c:v>743331</c:v>
                </c:pt>
                <c:pt idx="730" formatCode="General">
                  <c:v>744801</c:v>
                </c:pt>
                <c:pt idx="731" formatCode="General">
                  <c:v>746267</c:v>
                </c:pt>
                <c:pt idx="732" formatCode="General">
                  <c:v>747729</c:v>
                </c:pt>
                <c:pt idx="733" formatCode="General">
                  <c:v>749187</c:v>
                </c:pt>
                <c:pt idx="734" formatCode="General">
                  <c:v>750641</c:v>
                </c:pt>
                <c:pt idx="735" formatCode="General">
                  <c:v>752090</c:v>
                </c:pt>
                <c:pt idx="736" formatCode="General">
                  <c:v>753535</c:v>
                </c:pt>
                <c:pt idx="737" formatCode="General">
                  <c:v>754977</c:v>
                </c:pt>
                <c:pt idx="738" formatCode="General">
                  <c:v>756413</c:v>
                </c:pt>
                <c:pt idx="739" formatCode="General">
                  <c:v>757845</c:v>
                </c:pt>
                <c:pt idx="740" formatCode="General">
                  <c:v>759272</c:v>
                </c:pt>
                <c:pt idx="741" formatCode="General">
                  <c:v>760695</c:v>
                </c:pt>
                <c:pt idx="742" formatCode="General">
                  <c:v>762113</c:v>
                </c:pt>
                <c:pt idx="743" formatCode="General">
                  <c:v>763526</c:v>
                </c:pt>
                <c:pt idx="744" formatCode="General">
                  <c:v>764934</c:v>
                </c:pt>
                <c:pt idx="745" formatCode="General">
                  <c:v>766337</c:v>
                </c:pt>
                <c:pt idx="746" formatCode="General">
                  <c:v>767735</c:v>
                </c:pt>
                <c:pt idx="747" formatCode="General">
                  <c:v>769128</c:v>
                </c:pt>
                <c:pt idx="748" formatCode="General">
                  <c:v>770516</c:v>
                </c:pt>
                <c:pt idx="749" formatCode="General">
                  <c:v>771898</c:v>
                </c:pt>
                <c:pt idx="750" formatCode="General">
                  <c:v>773275</c:v>
                </c:pt>
                <c:pt idx="751" formatCode="General">
                  <c:v>774647</c:v>
                </c:pt>
                <c:pt idx="752" formatCode="General">
                  <c:v>776014</c:v>
                </c:pt>
                <c:pt idx="753" formatCode="General">
                  <c:v>777374</c:v>
                </c:pt>
                <c:pt idx="754" formatCode="General">
                  <c:v>778729</c:v>
                </c:pt>
                <c:pt idx="755" formatCode="General">
                  <c:v>780078</c:v>
                </c:pt>
                <c:pt idx="756" formatCode="General">
                  <c:v>781422</c:v>
                </c:pt>
                <c:pt idx="757" formatCode="General">
                  <c:v>782760</c:v>
                </c:pt>
                <c:pt idx="758" formatCode="General">
                  <c:v>784091</c:v>
                </c:pt>
                <c:pt idx="759" formatCode="General">
                  <c:v>785417</c:v>
                </c:pt>
                <c:pt idx="760" formatCode="General">
                  <c:v>786737</c:v>
                </c:pt>
                <c:pt idx="761" formatCode="General">
                  <c:v>788051</c:v>
                </c:pt>
                <c:pt idx="762" formatCode="General">
                  <c:v>789358</c:v>
                </c:pt>
                <c:pt idx="763" formatCode="General">
                  <c:v>790659</c:v>
                </c:pt>
                <c:pt idx="764" formatCode="General">
                  <c:v>791954</c:v>
                </c:pt>
                <c:pt idx="765" formatCode="General">
                  <c:v>793242</c:v>
                </c:pt>
                <c:pt idx="766" formatCode="General">
                  <c:v>794524</c:v>
                </c:pt>
                <c:pt idx="767" formatCode="General">
                  <c:v>795799</c:v>
                </c:pt>
                <c:pt idx="768" formatCode="General">
                  <c:v>797068</c:v>
                </c:pt>
                <c:pt idx="769" formatCode="General">
                  <c:v>798330</c:v>
                </c:pt>
                <c:pt idx="770" formatCode="General">
                  <c:v>799585</c:v>
                </c:pt>
                <c:pt idx="771" formatCode="General">
                  <c:v>800834</c:v>
                </c:pt>
                <c:pt idx="772" formatCode="General">
                  <c:v>802076</c:v>
                </c:pt>
                <c:pt idx="773" formatCode="General">
                  <c:v>803310</c:v>
                </c:pt>
                <c:pt idx="774" formatCode="General">
                  <c:v>804538</c:v>
                </c:pt>
                <c:pt idx="775" formatCode="General">
                  <c:v>805759</c:v>
                </c:pt>
                <c:pt idx="776" formatCode="General">
                  <c:v>806973</c:v>
                </c:pt>
                <c:pt idx="777" formatCode="General">
                  <c:v>808179</c:v>
                </c:pt>
                <c:pt idx="778" formatCode="General">
                  <c:v>809379</c:v>
                </c:pt>
                <c:pt idx="779" formatCode="General">
                  <c:v>810571</c:v>
                </c:pt>
                <c:pt idx="780" formatCode="General">
                  <c:v>811755</c:v>
                </c:pt>
                <c:pt idx="781" formatCode="General">
                  <c:v>812933</c:v>
                </c:pt>
                <c:pt idx="782" formatCode="General">
                  <c:v>814102</c:v>
                </c:pt>
                <c:pt idx="783" formatCode="General">
                  <c:v>815265</c:v>
                </c:pt>
                <c:pt idx="784" formatCode="General">
                  <c:v>816419</c:v>
                </c:pt>
                <c:pt idx="785" formatCode="General">
                  <c:v>817567</c:v>
                </c:pt>
                <c:pt idx="786" formatCode="General">
                  <c:v>818707</c:v>
                </c:pt>
                <c:pt idx="787" formatCode="General">
                  <c:v>819838</c:v>
                </c:pt>
                <c:pt idx="788" formatCode="General">
                  <c:v>820962</c:v>
                </c:pt>
                <c:pt idx="789" formatCode="General">
                  <c:v>822079</c:v>
                </c:pt>
                <c:pt idx="790" formatCode="General">
                  <c:v>823187</c:v>
                </c:pt>
                <c:pt idx="791" formatCode="General">
                  <c:v>824287</c:v>
                </c:pt>
                <c:pt idx="792" formatCode="General">
                  <c:v>825380</c:v>
                </c:pt>
                <c:pt idx="793" formatCode="General">
                  <c:v>826464</c:v>
                </c:pt>
                <c:pt idx="794" formatCode="General">
                  <c:v>827541</c:v>
                </c:pt>
                <c:pt idx="795" formatCode="General">
                  <c:v>828609</c:v>
                </c:pt>
                <c:pt idx="796" formatCode="General">
                  <c:v>829669</c:v>
                </c:pt>
                <c:pt idx="797" formatCode="General">
                  <c:v>830721</c:v>
                </c:pt>
                <c:pt idx="798" formatCode="General">
                  <c:v>831765</c:v>
                </c:pt>
                <c:pt idx="799" formatCode="General">
                  <c:v>832800</c:v>
                </c:pt>
                <c:pt idx="800" formatCode="General">
                  <c:v>833827</c:v>
                </c:pt>
                <c:pt idx="801" formatCode="General">
                  <c:v>834846</c:v>
                </c:pt>
                <c:pt idx="802" formatCode="General">
                  <c:v>835856</c:v>
                </c:pt>
                <c:pt idx="803" formatCode="General">
                  <c:v>836857</c:v>
                </c:pt>
                <c:pt idx="804" formatCode="General">
                  <c:v>837851</c:v>
                </c:pt>
                <c:pt idx="805" formatCode="General">
                  <c:v>838835</c:v>
                </c:pt>
                <c:pt idx="806" formatCode="General">
                  <c:v>839811</c:v>
                </c:pt>
                <c:pt idx="807" formatCode="General">
                  <c:v>840778</c:v>
                </c:pt>
                <c:pt idx="808" formatCode="General">
                  <c:v>841737</c:v>
                </c:pt>
                <c:pt idx="809" formatCode="General">
                  <c:v>842687</c:v>
                </c:pt>
                <c:pt idx="810" formatCode="General">
                  <c:v>843628</c:v>
                </c:pt>
                <c:pt idx="811" formatCode="General">
                  <c:v>844560</c:v>
                </c:pt>
                <c:pt idx="812" formatCode="General">
                  <c:v>845484</c:v>
                </c:pt>
                <c:pt idx="813" formatCode="General">
                  <c:v>846399</c:v>
                </c:pt>
                <c:pt idx="814" formatCode="General">
                  <c:v>847304</c:v>
                </c:pt>
                <c:pt idx="815" formatCode="General">
                  <c:v>848201</c:v>
                </c:pt>
                <c:pt idx="816" formatCode="General">
                  <c:v>849089</c:v>
                </c:pt>
                <c:pt idx="817" formatCode="General">
                  <c:v>849968</c:v>
                </c:pt>
                <c:pt idx="818" formatCode="General">
                  <c:v>850838</c:v>
                </c:pt>
                <c:pt idx="819" formatCode="General">
                  <c:v>851699</c:v>
                </c:pt>
                <c:pt idx="820" formatCode="General">
                  <c:v>852551</c:v>
                </c:pt>
                <c:pt idx="821" formatCode="General">
                  <c:v>853394</c:v>
                </c:pt>
                <c:pt idx="822" formatCode="General">
                  <c:v>854228</c:v>
                </c:pt>
                <c:pt idx="823" formatCode="General">
                  <c:v>855053</c:v>
                </c:pt>
                <c:pt idx="824" formatCode="General">
                  <c:v>855868</c:v>
                </c:pt>
                <c:pt idx="825" formatCode="General">
                  <c:v>856674</c:v>
                </c:pt>
                <c:pt idx="826" formatCode="General">
                  <c:v>857471</c:v>
                </c:pt>
                <c:pt idx="827" formatCode="General">
                  <c:v>858259</c:v>
                </c:pt>
                <c:pt idx="828" formatCode="General">
                  <c:v>859038</c:v>
                </c:pt>
                <c:pt idx="829" formatCode="General">
                  <c:v>859807</c:v>
                </c:pt>
                <c:pt idx="830" formatCode="General">
                  <c:v>860567</c:v>
                </c:pt>
                <c:pt idx="831" formatCode="General">
                  <c:v>861317</c:v>
                </c:pt>
                <c:pt idx="832" formatCode="General">
                  <c:v>862059</c:v>
                </c:pt>
                <c:pt idx="833" formatCode="General">
                  <c:v>862791</c:v>
                </c:pt>
                <c:pt idx="834" formatCode="General">
                  <c:v>863513</c:v>
                </c:pt>
                <c:pt idx="835" formatCode="General">
                  <c:v>864227</c:v>
                </c:pt>
                <c:pt idx="836" formatCode="General">
                  <c:v>864931</c:v>
                </c:pt>
                <c:pt idx="837" formatCode="General">
                  <c:v>865625</c:v>
                </c:pt>
                <c:pt idx="838" formatCode="General">
                  <c:v>866310</c:v>
                </c:pt>
                <c:pt idx="839" formatCode="General">
                  <c:v>866985</c:v>
                </c:pt>
                <c:pt idx="840" formatCode="General">
                  <c:v>867652</c:v>
                </c:pt>
                <c:pt idx="841" formatCode="General">
                  <c:v>868308</c:v>
                </c:pt>
                <c:pt idx="842" formatCode="General">
                  <c:v>868956</c:v>
                </c:pt>
                <c:pt idx="843" formatCode="General">
                  <c:v>869594</c:v>
                </c:pt>
                <c:pt idx="844" formatCode="General">
                  <c:v>870222</c:v>
                </c:pt>
                <c:pt idx="845" formatCode="General">
                  <c:v>870841</c:v>
                </c:pt>
                <c:pt idx="846" formatCode="General">
                  <c:v>871450</c:v>
                </c:pt>
                <c:pt idx="847" formatCode="General">
                  <c:v>872050</c:v>
                </c:pt>
                <c:pt idx="848" formatCode="General">
                  <c:v>872640</c:v>
                </c:pt>
                <c:pt idx="849" formatCode="General">
                  <c:v>873221</c:v>
                </c:pt>
                <c:pt idx="850" formatCode="General">
                  <c:v>873793</c:v>
                </c:pt>
                <c:pt idx="851" formatCode="General">
                  <c:v>874355</c:v>
                </c:pt>
                <c:pt idx="852" formatCode="General">
                  <c:v>874907</c:v>
                </c:pt>
                <c:pt idx="853" formatCode="General">
                  <c:v>875450</c:v>
                </c:pt>
                <c:pt idx="854" formatCode="General">
                  <c:v>875984</c:v>
                </c:pt>
                <c:pt idx="855" formatCode="General">
                  <c:v>876508</c:v>
                </c:pt>
                <c:pt idx="856" formatCode="General">
                  <c:v>877022</c:v>
                </c:pt>
                <c:pt idx="857" formatCode="General">
                  <c:v>877527</c:v>
                </c:pt>
                <c:pt idx="858" formatCode="General">
                  <c:v>878022</c:v>
                </c:pt>
                <c:pt idx="859" formatCode="General">
                  <c:v>878508</c:v>
                </c:pt>
                <c:pt idx="860" formatCode="General">
                  <c:v>878984</c:v>
                </c:pt>
                <c:pt idx="861" formatCode="General">
                  <c:v>879451</c:v>
                </c:pt>
                <c:pt idx="862" formatCode="General">
                  <c:v>879909</c:v>
                </c:pt>
                <c:pt idx="863" formatCode="General">
                  <c:v>880357</c:v>
                </c:pt>
                <c:pt idx="864" formatCode="General">
                  <c:v>880796</c:v>
                </c:pt>
                <c:pt idx="865" formatCode="General">
                  <c:v>881225</c:v>
                </c:pt>
                <c:pt idx="866" formatCode="General">
                  <c:v>881645</c:v>
                </c:pt>
                <c:pt idx="867" formatCode="General">
                  <c:v>882055</c:v>
                </c:pt>
                <c:pt idx="868" formatCode="General">
                  <c:v>882456</c:v>
                </c:pt>
                <c:pt idx="869" formatCode="General">
                  <c:v>882848</c:v>
                </c:pt>
                <c:pt idx="870" formatCode="General">
                  <c:v>883230</c:v>
                </c:pt>
                <c:pt idx="871" formatCode="General">
                  <c:v>883602</c:v>
                </c:pt>
                <c:pt idx="872" formatCode="General">
                  <c:v>883966</c:v>
                </c:pt>
                <c:pt idx="873" formatCode="General">
                  <c:v>884320</c:v>
                </c:pt>
                <c:pt idx="874" formatCode="General">
                  <c:v>884664</c:v>
                </c:pt>
                <c:pt idx="875" formatCode="General">
                  <c:v>885000</c:v>
                </c:pt>
                <c:pt idx="876" formatCode="General">
                  <c:v>885326</c:v>
                </c:pt>
                <c:pt idx="877" formatCode="General">
                  <c:v>885643</c:v>
                </c:pt>
                <c:pt idx="878" formatCode="General">
                  <c:v>885951</c:v>
                </c:pt>
                <c:pt idx="879" formatCode="General">
                  <c:v>886249</c:v>
                </c:pt>
                <c:pt idx="880" formatCode="General">
                  <c:v>886538</c:v>
                </c:pt>
                <c:pt idx="881" formatCode="General">
                  <c:v>886818</c:v>
                </c:pt>
                <c:pt idx="882" formatCode="General">
                  <c:v>887089</c:v>
                </c:pt>
                <c:pt idx="883" formatCode="General">
                  <c:v>887350</c:v>
                </c:pt>
                <c:pt idx="884" formatCode="General">
                  <c:v>887603</c:v>
                </c:pt>
                <c:pt idx="885" formatCode="General">
                  <c:v>887846</c:v>
                </c:pt>
                <c:pt idx="886" formatCode="General">
                  <c:v>888081</c:v>
                </c:pt>
                <c:pt idx="887" formatCode="General">
                  <c:v>888306</c:v>
                </c:pt>
                <c:pt idx="888" formatCode="General">
                  <c:v>888522</c:v>
                </c:pt>
                <c:pt idx="889" formatCode="General">
                  <c:v>888729</c:v>
                </c:pt>
                <c:pt idx="890" formatCode="General">
                  <c:v>888928</c:v>
                </c:pt>
                <c:pt idx="891" formatCode="General">
                  <c:v>889117</c:v>
                </c:pt>
                <c:pt idx="892" formatCode="General">
                  <c:v>889297</c:v>
                </c:pt>
                <c:pt idx="893" formatCode="General">
                  <c:v>889469</c:v>
                </c:pt>
                <c:pt idx="894" formatCode="General">
                  <c:v>889631</c:v>
                </c:pt>
                <c:pt idx="895" formatCode="General">
                  <c:v>889785</c:v>
                </c:pt>
                <c:pt idx="896" formatCode="General">
                  <c:v>889930</c:v>
                </c:pt>
                <c:pt idx="897" formatCode="General">
                  <c:v>890067</c:v>
                </c:pt>
                <c:pt idx="898" formatCode="General">
                  <c:v>890194</c:v>
                </c:pt>
                <c:pt idx="899" formatCode="General">
                  <c:v>890313</c:v>
                </c:pt>
                <c:pt idx="900" formatCode="General">
                  <c:v>890423</c:v>
                </c:pt>
                <c:pt idx="901" formatCode="General">
                  <c:v>890524</c:v>
                </c:pt>
                <c:pt idx="902" formatCode="General">
                  <c:v>890617</c:v>
                </c:pt>
                <c:pt idx="903" formatCode="General">
                  <c:v>890701</c:v>
                </c:pt>
                <c:pt idx="904" formatCode="General">
                  <c:v>890777</c:v>
                </c:pt>
                <c:pt idx="905" formatCode="General">
                  <c:v>890844</c:v>
                </c:pt>
                <c:pt idx="906" formatCode="General">
                  <c:v>890903</c:v>
                </c:pt>
                <c:pt idx="907" formatCode="General">
                  <c:v>890953</c:v>
                </c:pt>
                <c:pt idx="908" formatCode="General">
                  <c:v>890995</c:v>
                </c:pt>
                <c:pt idx="909" formatCode="General">
                  <c:v>891028</c:v>
                </c:pt>
                <c:pt idx="910" formatCode="General">
                  <c:v>891053</c:v>
                </c:pt>
                <c:pt idx="911" formatCode="General">
                  <c:v>891070</c:v>
                </c:pt>
                <c:pt idx="912" formatCode="General">
                  <c:v>891079</c:v>
                </c:pt>
                <c:pt idx="913" formatCode="General">
                  <c:v>891079</c:v>
                </c:pt>
                <c:pt idx="914" formatCode="General">
                  <c:v>891072</c:v>
                </c:pt>
                <c:pt idx="915" formatCode="General">
                  <c:v>891056</c:v>
                </c:pt>
                <c:pt idx="916" formatCode="General">
                  <c:v>891032</c:v>
                </c:pt>
                <c:pt idx="917" formatCode="General">
                  <c:v>891000</c:v>
                </c:pt>
                <c:pt idx="918" formatCode="General">
                  <c:v>890960</c:v>
                </c:pt>
                <c:pt idx="919" formatCode="General">
                  <c:v>890912</c:v>
                </c:pt>
                <c:pt idx="920" formatCode="General">
                  <c:v>890856</c:v>
                </c:pt>
                <c:pt idx="921" formatCode="General">
                  <c:v>890792</c:v>
                </c:pt>
                <c:pt idx="922" formatCode="General">
                  <c:v>890720</c:v>
                </c:pt>
                <c:pt idx="923" formatCode="General">
                  <c:v>890640</c:v>
                </c:pt>
                <c:pt idx="924" formatCode="General">
                  <c:v>890553</c:v>
                </c:pt>
                <c:pt idx="925" formatCode="General">
                  <c:v>890458</c:v>
                </c:pt>
                <c:pt idx="926" formatCode="General">
                  <c:v>890355</c:v>
                </c:pt>
                <c:pt idx="927" formatCode="General">
                  <c:v>890245</c:v>
                </c:pt>
                <c:pt idx="928" formatCode="General">
                  <c:v>890127</c:v>
                </c:pt>
                <c:pt idx="929" formatCode="General">
                  <c:v>890002</c:v>
                </c:pt>
                <c:pt idx="930" formatCode="General">
                  <c:v>889869</c:v>
                </c:pt>
                <c:pt idx="931" formatCode="General">
                  <c:v>889728</c:v>
                </c:pt>
                <c:pt idx="932" formatCode="General">
                  <c:v>889581</c:v>
                </c:pt>
                <c:pt idx="933" formatCode="General">
                  <c:v>889425</c:v>
                </c:pt>
                <c:pt idx="934" formatCode="General">
                  <c:v>889263</c:v>
                </c:pt>
                <c:pt idx="935" formatCode="General">
                  <c:v>889093</c:v>
                </c:pt>
                <c:pt idx="936" formatCode="General">
                  <c:v>888916</c:v>
                </c:pt>
                <c:pt idx="937" formatCode="General">
                  <c:v>888732</c:v>
                </c:pt>
                <c:pt idx="938" formatCode="General">
                  <c:v>888541</c:v>
                </c:pt>
                <c:pt idx="939" formatCode="General">
                  <c:v>888342</c:v>
                </c:pt>
                <c:pt idx="940" formatCode="General">
                  <c:v>888137</c:v>
                </c:pt>
                <c:pt idx="941" formatCode="General">
                  <c:v>887925</c:v>
                </c:pt>
                <c:pt idx="942" formatCode="General">
                  <c:v>887706</c:v>
                </c:pt>
                <c:pt idx="943" formatCode="General">
                  <c:v>887480</c:v>
                </c:pt>
                <c:pt idx="944" formatCode="General">
                  <c:v>887247</c:v>
                </c:pt>
                <c:pt idx="945" formatCode="General">
                  <c:v>887007</c:v>
                </c:pt>
                <c:pt idx="946" formatCode="General">
                  <c:v>886760</c:v>
                </c:pt>
                <c:pt idx="947" formatCode="General">
                  <c:v>886507</c:v>
                </c:pt>
                <c:pt idx="948" formatCode="General">
                  <c:v>886247</c:v>
                </c:pt>
                <c:pt idx="949" formatCode="General">
                  <c:v>885981</c:v>
                </c:pt>
                <c:pt idx="950" formatCode="General">
                  <c:v>885708</c:v>
                </c:pt>
                <c:pt idx="951" formatCode="General">
                  <c:v>885428</c:v>
                </c:pt>
                <c:pt idx="952" formatCode="General">
                  <c:v>885142</c:v>
                </c:pt>
                <c:pt idx="953" formatCode="General">
                  <c:v>884850</c:v>
                </c:pt>
                <c:pt idx="954" formatCode="General">
                  <c:v>884551</c:v>
                </c:pt>
                <c:pt idx="955" formatCode="General">
                  <c:v>884246</c:v>
                </c:pt>
                <c:pt idx="956" formatCode="General">
                  <c:v>883935</c:v>
                </c:pt>
                <c:pt idx="957" formatCode="General">
                  <c:v>883617</c:v>
                </c:pt>
                <c:pt idx="958" formatCode="General">
                  <c:v>883294</c:v>
                </c:pt>
                <c:pt idx="959" formatCode="General">
                  <c:v>882964</c:v>
                </c:pt>
                <c:pt idx="960" formatCode="General">
                  <c:v>882629</c:v>
                </c:pt>
                <c:pt idx="961" formatCode="General">
                  <c:v>882287</c:v>
                </c:pt>
                <c:pt idx="962" formatCode="General">
                  <c:v>881940</c:v>
                </c:pt>
                <c:pt idx="963" formatCode="General">
                  <c:v>881586</c:v>
                </c:pt>
                <c:pt idx="964" formatCode="General">
                  <c:v>881227</c:v>
                </c:pt>
                <c:pt idx="965" formatCode="General">
                  <c:v>880862</c:v>
                </c:pt>
                <c:pt idx="966" formatCode="General">
                  <c:v>880491</c:v>
                </c:pt>
                <c:pt idx="967" formatCode="General">
                  <c:v>880115</c:v>
                </c:pt>
                <c:pt idx="968" formatCode="General">
                  <c:v>879733</c:v>
                </c:pt>
                <c:pt idx="969" formatCode="General">
                  <c:v>879346</c:v>
                </c:pt>
                <c:pt idx="970" formatCode="General">
                  <c:v>878953</c:v>
                </c:pt>
                <c:pt idx="971" formatCode="General">
                  <c:v>878554</c:v>
                </c:pt>
                <c:pt idx="972" formatCode="General">
                  <c:v>878150</c:v>
                </c:pt>
                <c:pt idx="973" formatCode="General">
                  <c:v>877741</c:v>
                </c:pt>
                <c:pt idx="974" formatCode="General">
                  <c:v>877326</c:v>
                </c:pt>
                <c:pt idx="975" formatCode="General">
                  <c:v>876906</c:v>
                </c:pt>
                <c:pt idx="976" formatCode="General">
                  <c:v>876482</c:v>
                </c:pt>
                <c:pt idx="977" formatCode="General">
                  <c:v>876051</c:v>
                </c:pt>
                <c:pt idx="978" formatCode="General">
                  <c:v>875616</c:v>
                </c:pt>
                <c:pt idx="979" formatCode="General">
                  <c:v>875176</c:v>
                </c:pt>
                <c:pt idx="980" formatCode="General">
                  <c:v>874730</c:v>
                </c:pt>
                <c:pt idx="981" formatCode="General">
                  <c:v>874280</c:v>
                </c:pt>
                <c:pt idx="982" formatCode="General">
                  <c:v>873825</c:v>
                </c:pt>
                <c:pt idx="983" formatCode="General">
                  <c:v>873365</c:v>
                </c:pt>
                <c:pt idx="984" formatCode="General">
                  <c:v>872900</c:v>
                </c:pt>
                <c:pt idx="985" formatCode="General">
                  <c:v>872431</c:v>
                </c:pt>
                <c:pt idx="986" formatCode="General">
                  <c:v>871957</c:v>
                </c:pt>
                <c:pt idx="987" formatCode="General">
                  <c:v>871478</c:v>
                </c:pt>
                <c:pt idx="988" formatCode="General">
                  <c:v>870994</c:v>
                </c:pt>
                <c:pt idx="989" formatCode="General">
                  <c:v>870506</c:v>
                </c:pt>
                <c:pt idx="990" formatCode="General">
                  <c:v>870014</c:v>
                </c:pt>
                <c:pt idx="991" formatCode="General">
                  <c:v>869517</c:v>
                </c:pt>
                <c:pt idx="992" formatCode="General">
                  <c:v>869016</c:v>
                </c:pt>
                <c:pt idx="993" formatCode="General">
                  <c:v>868511</c:v>
                </c:pt>
                <c:pt idx="994" formatCode="General">
                  <c:v>868001</c:v>
                </c:pt>
                <c:pt idx="995" formatCode="General">
                  <c:v>867487</c:v>
                </c:pt>
                <c:pt idx="996" formatCode="General">
                  <c:v>866969</c:v>
                </c:pt>
                <c:pt idx="997" formatCode="General">
                  <c:v>866447</c:v>
                </c:pt>
                <c:pt idx="998" formatCode="General">
                  <c:v>865921</c:v>
                </c:pt>
                <c:pt idx="999" formatCode="General">
                  <c:v>865390</c:v>
                </c:pt>
                <c:pt idx="1000" formatCode="General">
                  <c:v>864856</c:v>
                </c:pt>
                <c:pt idx="1001" formatCode="General">
                  <c:v>864318</c:v>
                </c:pt>
                <c:pt idx="1002" formatCode="General">
                  <c:v>863776</c:v>
                </c:pt>
                <c:pt idx="1003" formatCode="General">
                  <c:v>863230</c:v>
                </c:pt>
                <c:pt idx="1004" formatCode="General">
                  <c:v>862681</c:v>
                </c:pt>
                <c:pt idx="1005" formatCode="General">
                  <c:v>862128</c:v>
                </c:pt>
                <c:pt idx="1006" formatCode="General">
                  <c:v>861571</c:v>
                </c:pt>
                <c:pt idx="1007" formatCode="General">
                  <c:v>861010</c:v>
                </c:pt>
                <c:pt idx="1008" formatCode="General">
                  <c:v>860446</c:v>
                </c:pt>
                <c:pt idx="1009" formatCode="General">
                  <c:v>859879</c:v>
                </c:pt>
                <c:pt idx="1010" formatCode="General">
                  <c:v>859308</c:v>
                </c:pt>
                <c:pt idx="1011" formatCode="General">
                  <c:v>858734</c:v>
                </c:pt>
                <c:pt idx="1012" formatCode="General">
                  <c:v>858156</c:v>
                </c:pt>
                <c:pt idx="1013" formatCode="General">
                  <c:v>857575</c:v>
                </c:pt>
                <c:pt idx="1014" formatCode="General">
                  <c:v>856991</c:v>
                </c:pt>
                <c:pt idx="1015" formatCode="General">
                  <c:v>856403</c:v>
                </c:pt>
                <c:pt idx="1016" formatCode="General">
                  <c:v>855812</c:v>
                </c:pt>
                <c:pt idx="1017" formatCode="General">
                  <c:v>855219</c:v>
                </c:pt>
                <c:pt idx="1018" formatCode="General">
                  <c:v>854622</c:v>
                </c:pt>
                <c:pt idx="1019" formatCode="General">
                  <c:v>854022</c:v>
                </c:pt>
                <c:pt idx="1020" formatCode="General">
                  <c:v>853419</c:v>
                </c:pt>
                <c:pt idx="1021" formatCode="General">
                  <c:v>852813</c:v>
                </c:pt>
                <c:pt idx="1022" formatCode="General">
                  <c:v>852205</c:v>
                </c:pt>
                <c:pt idx="1023" formatCode="General">
                  <c:v>851594</c:v>
                </c:pt>
                <c:pt idx="1024" formatCode="General">
                  <c:v>850980</c:v>
                </c:pt>
                <c:pt idx="1025" formatCode="General">
                  <c:v>850363</c:v>
                </c:pt>
                <c:pt idx="1026" formatCode="General">
                  <c:v>849743</c:v>
                </c:pt>
                <c:pt idx="1027" formatCode="General">
                  <c:v>849121</c:v>
                </c:pt>
                <c:pt idx="1028" formatCode="General">
                  <c:v>848496</c:v>
                </c:pt>
                <c:pt idx="1029" formatCode="General">
                  <c:v>847869</c:v>
                </c:pt>
                <c:pt idx="1030" formatCode="General">
                  <c:v>847239</c:v>
                </c:pt>
                <c:pt idx="1031" formatCode="General">
                  <c:v>846607</c:v>
                </c:pt>
                <c:pt idx="1032" formatCode="General">
                  <c:v>845973</c:v>
                </c:pt>
                <c:pt idx="1033" formatCode="General">
                  <c:v>845336</c:v>
                </c:pt>
                <c:pt idx="1034" formatCode="General">
                  <c:v>844697</c:v>
                </c:pt>
                <c:pt idx="1035" formatCode="General">
                  <c:v>844055</c:v>
                </c:pt>
                <c:pt idx="1036" formatCode="General">
                  <c:v>843412</c:v>
                </c:pt>
                <c:pt idx="1037" formatCode="General">
                  <c:v>842766</c:v>
                </c:pt>
                <c:pt idx="1038" formatCode="General">
                  <c:v>842118</c:v>
                </c:pt>
                <c:pt idx="1039" formatCode="General">
                  <c:v>841468</c:v>
                </c:pt>
                <c:pt idx="1040" formatCode="General">
                  <c:v>840816</c:v>
                </c:pt>
                <c:pt idx="1041" formatCode="General">
                  <c:v>840162</c:v>
                </c:pt>
                <c:pt idx="1042" formatCode="General">
                  <c:v>839506</c:v>
                </c:pt>
                <c:pt idx="1043" formatCode="General">
                  <c:v>838848</c:v>
                </c:pt>
                <c:pt idx="1044" formatCode="General">
                  <c:v>838188</c:v>
                </c:pt>
                <c:pt idx="1045" formatCode="General">
                  <c:v>837526</c:v>
                </c:pt>
                <c:pt idx="1046" formatCode="General">
                  <c:v>836863</c:v>
                </c:pt>
                <c:pt idx="1047" formatCode="General">
                  <c:v>836198</c:v>
                </c:pt>
                <c:pt idx="1048" formatCode="General">
                  <c:v>835531</c:v>
                </c:pt>
                <c:pt idx="1049" formatCode="General">
                  <c:v>834863</c:v>
                </c:pt>
                <c:pt idx="1050" formatCode="General">
                  <c:v>834193</c:v>
                </c:pt>
                <c:pt idx="1051" formatCode="General">
                  <c:v>833521</c:v>
                </c:pt>
                <c:pt idx="1052" formatCode="General">
                  <c:v>832848</c:v>
                </c:pt>
                <c:pt idx="1053" formatCode="General">
                  <c:v>832174</c:v>
                </c:pt>
                <c:pt idx="1054" formatCode="General">
                  <c:v>831498</c:v>
                </c:pt>
                <c:pt idx="1055" formatCode="General">
                  <c:v>830821</c:v>
                </c:pt>
                <c:pt idx="1056" formatCode="General">
                  <c:v>830142</c:v>
                </c:pt>
                <c:pt idx="1057" formatCode="General">
                  <c:v>829462</c:v>
                </c:pt>
                <c:pt idx="1058" formatCode="General">
                  <c:v>828781</c:v>
                </c:pt>
                <c:pt idx="1059" formatCode="General">
                  <c:v>828098</c:v>
                </c:pt>
                <c:pt idx="1060" formatCode="General">
                  <c:v>827415</c:v>
                </c:pt>
                <c:pt idx="1061" formatCode="General">
                  <c:v>826730</c:v>
                </c:pt>
                <c:pt idx="1062" formatCode="General">
                  <c:v>826044</c:v>
                </c:pt>
                <c:pt idx="1063" formatCode="General">
                  <c:v>825357</c:v>
                </c:pt>
                <c:pt idx="1064" formatCode="General">
                  <c:v>824669</c:v>
                </c:pt>
                <c:pt idx="1065" formatCode="General">
                  <c:v>823980</c:v>
                </c:pt>
                <c:pt idx="1066" formatCode="General">
                  <c:v>823290</c:v>
                </c:pt>
                <c:pt idx="1067" formatCode="General">
                  <c:v>822599</c:v>
                </c:pt>
                <c:pt idx="1068" formatCode="General">
                  <c:v>821907</c:v>
                </c:pt>
                <c:pt idx="1069" formatCode="General">
                  <c:v>821214</c:v>
                </c:pt>
                <c:pt idx="1070" formatCode="General">
                  <c:v>820521</c:v>
                </c:pt>
                <c:pt idx="1071" formatCode="General">
                  <c:v>819826</c:v>
                </c:pt>
                <c:pt idx="1072" formatCode="General">
                  <c:v>819131</c:v>
                </c:pt>
                <c:pt idx="1073" formatCode="General">
                  <c:v>818436</c:v>
                </c:pt>
                <c:pt idx="1074" formatCode="General">
                  <c:v>817739</c:v>
                </c:pt>
                <c:pt idx="1075" formatCode="General">
                  <c:v>817042</c:v>
                </c:pt>
                <c:pt idx="1076" formatCode="General">
                  <c:v>816345</c:v>
                </c:pt>
                <c:pt idx="1077" formatCode="General">
                  <c:v>815647</c:v>
                </c:pt>
                <c:pt idx="1078" formatCode="General">
                  <c:v>814948</c:v>
                </c:pt>
                <c:pt idx="1079" formatCode="General">
                  <c:v>814249</c:v>
                </c:pt>
                <c:pt idx="1080" formatCode="General">
                  <c:v>813550</c:v>
                </c:pt>
                <c:pt idx="1081" formatCode="General">
                  <c:v>812850</c:v>
                </c:pt>
                <c:pt idx="1082" formatCode="General">
                  <c:v>812150</c:v>
                </c:pt>
                <c:pt idx="1083" formatCode="General">
                  <c:v>811449</c:v>
                </c:pt>
                <c:pt idx="1084" formatCode="General">
                  <c:v>810748</c:v>
                </c:pt>
                <c:pt idx="1085" formatCode="General">
                  <c:v>810047</c:v>
                </c:pt>
                <c:pt idx="1086" formatCode="General">
                  <c:v>809346</c:v>
                </c:pt>
                <c:pt idx="1087" formatCode="General">
                  <c:v>808644</c:v>
                </c:pt>
                <c:pt idx="1088" formatCode="General">
                  <c:v>807942</c:v>
                </c:pt>
                <c:pt idx="1089" formatCode="General">
                  <c:v>807240</c:v>
                </c:pt>
                <c:pt idx="1090" formatCode="General">
                  <c:v>806538</c:v>
                </c:pt>
                <c:pt idx="1091" formatCode="General">
                  <c:v>805836</c:v>
                </c:pt>
                <c:pt idx="1092" formatCode="General">
                  <c:v>805134</c:v>
                </c:pt>
                <c:pt idx="1093" formatCode="General">
                  <c:v>804432</c:v>
                </c:pt>
                <c:pt idx="1094" formatCode="General">
                  <c:v>803730</c:v>
                </c:pt>
                <c:pt idx="1095" formatCode="General">
                  <c:v>803028</c:v>
                </c:pt>
                <c:pt idx="1096" formatCode="General">
                  <c:v>802326</c:v>
                </c:pt>
                <c:pt idx="1097" formatCode="General">
                  <c:v>801624</c:v>
                </c:pt>
                <c:pt idx="1098" formatCode="General">
                  <c:v>800922</c:v>
                </c:pt>
                <c:pt idx="1099" formatCode="General">
                  <c:v>800221</c:v>
                </c:pt>
                <c:pt idx="1100" formatCode="General">
                  <c:v>799519</c:v>
                </c:pt>
                <c:pt idx="1101" formatCode="General">
                  <c:v>798818</c:v>
                </c:pt>
                <c:pt idx="1102" formatCode="General">
                  <c:v>798117</c:v>
                </c:pt>
                <c:pt idx="1103" formatCode="General">
                  <c:v>797417</c:v>
                </c:pt>
                <c:pt idx="1104" formatCode="General">
                  <c:v>796717</c:v>
                </c:pt>
                <c:pt idx="1105" formatCode="General">
                  <c:v>796017</c:v>
                </c:pt>
                <c:pt idx="1106" formatCode="General">
                  <c:v>795317</c:v>
                </c:pt>
                <c:pt idx="1107" formatCode="General">
                  <c:v>794618</c:v>
                </c:pt>
                <c:pt idx="1108" formatCode="General">
                  <c:v>793919</c:v>
                </c:pt>
                <c:pt idx="1109" formatCode="General">
                  <c:v>793221</c:v>
                </c:pt>
                <c:pt idx="1110" formatCode="General">
                  <c:v>792524</c:v>
                </c:pt>
                <c:pt idx="1111" formatCode="General">
                  <c:v>791827</c:v>
                </c:pt>
                <c:pt idx="1112" formatCode="General">
                  <c:v>791130</c:v>
                </c:pt>
                <c:pt idx="1113" formatCode="General">
                  <c:v>790434</c:v>
                </c:pt>
                <c:pt idx="1114" formatCode="General">
                  <c:v>789739</c:v>
                </c:pt>
                <c:pt idx="1115" formatCode="General">
                  <c:v>789044</c:v>
                </c:pt>
                <c:pt idx="1116" formatCode="General">
                  <c:v>788350</c:v>
                </c:pt>
                <c:pt idx="1117" formatCode="General">
                  <c:v>787657</c:v>
                </c:pt>
                <c:pt idx="1118" formatCode="General">
                  <c:v>786964</c:v>
                </c:pt>
                <c:pt idx="1119" formatCode="General">
                  <c:v>786272</c:v>
                </c:pt>
                <c:pt idx="1120" formatCode="General">
                  <c:v>785581</c:v>
                </c:pt>
                <c:pt idx="1121" formatCode="General">
                  <c:v>784891</c:v>
                </c:pt>
                <c:pt idx="1122" formatCode="General">
                  <c:v>784201</c:v>
                </c:pt>
                <c:pt idx="1123" formatCode="General">
                  <c:v>783512</c:v>
                </c:pt>
                <c:pt idx="1124" formatCode="General">
                  <c:v>782824</c:v>
                </c:pt>
                <c:pt idx="1125" formatCode="General">
                  <c:v>782137</c:v>
                </c:pt>
                <c:pt idx="1126" formatCode="General">
                  <c:v>781451</c:v>
                </c:pt>
                <c:pt idx="1127" formatCode="General">
                  <c:v>780766</c:v>
                </c:pt>
                <c:pt idx="1128" formatCode="General">
                  <c:v>780082</c:v>
                </c:pt>
                <c:pt idx="1129" formatCode="General">
                  <c:v>779399</c:v>
                </c:pt>
                <c:pt idx="1130" formatCode="General">
                  <c:v>778716</c:v>
                </c:pt>
                <c:pt idx="1131" formatCode="General">
                  <c:v>778035</c:v>
                </c:pt>
                <c:pt idx="1132" formatCode="General">
                  <c:v>777355</c:v>
                </c:pt>
                <c:pt idx="1133" formatCode="General">
                  <c:v>776676</c:v>
                </c:pt>
                <c:pt idx="1134" formatCode="General">
                  <c:v>775998</c:v>
                </c:pt>
                <c:pt idx="1135" formatCode="General">
                  <c:v>775321</c:v>
                </c:pt>
                <c:pt idx="1136" formatCode="General">
                  <c:v>774645</c:v>
                </c:pt>
                <c:pt idx="1137" formatCode="General">
                  <c:v>773971</c:v>
                </c:pt>
                <c:pt idx="1138" formatCode="General">
                  <c:v>773298</c:v>
                </c:pt>
                <c:pt idx="1139" formatCode="General">
                  <c:v>772625</c:v>
                </c:pt>
                <c:pt idx="1140" formatCode="General">
                  <c:v>771954</c:v>
                </c:pt>
                <c:pt idx="1141" formatCode="General">
                  <c:v>771285</c:v>
                </c:pt>
                <c:pt idx="1142" formatCode="General">
                  <c:v>770617</c:v>
                </c:pt>
                <c:pt idx="1143" formatCode="General">
                  <c:v>769949</c:v>
                </c:pt>
                <c:pt idx="1144" formatCode="General">
                  <c:v>769284</c:v>
                </c:pt>
                <c:pt idx="1145" formatCode="General">
                  <c:v>768619</c:v>
                </c:pt>
                <c:pt idx="1146" formatCode="General">
                  <c:v>767956</c:v>
                </c:pt>
                <c:pt idx="1147" formatCode="General">
                  <c:v>767294</c:v>
                </c:pt>
                <c:pt idx="1148" formatCode="General">
                  <c:v>766633</c:v>
                </c:pt>
                <c:pt idx="1149" formatCode="General">
                  <c:v>765974</c:v>
                </c:pt>
                <c:pt idx="1150" formatCode="General">
                  <c:v>765317</c:v>
                </c:pt>
                <c:pt idx="1151" formatCode="General">
                  <c:v>764661</c:v>
                </c:pt>
                <c:pt idx="1152" formatCode="General">
                  <c:v>764006</c:v>
                </c:pt>
                <c:pt idx="1153" formatCode="General">
                  <c:v>763353</c:v>
                </c:pt>
                <c:pt idx="1154" formatCode="General">
                  <c:v>762701</c:v>
                </c:pt>
                <c:pt idx="1155" formatCode="General">
                  <c:v>762051</c:v>
                </c:pt>
                <c:pt idx="1156" formatCode="General">
                  <c:v>761402</c:v>
                </c:pt>
                <c:pt idx="1157" formatCode="General">
                  <c:v>760755</c:v>
                </c:pt>
                <c:pt idx="1158" formatCode="General">
                  <c:v>760109</c:v>
                </c:pt>
                <c:pt idx="1159" formatCode="General">
                  <c:v>759465</c:v>
                </c:pt>
                <c:pt idx="1160" formatCode="General">
                  <c:v>758823</c:v>
                </c:pt>
                <c:pt idx="1161" formatCode="General">
                  <c:v>758182</c:v>
                </c:pt>
                <c:pt idx="1162" formatCode="General">
                  <c:v>757543</c:v>
                </c:pt>
                <c:pt idx="1163" formatCode="General">
                  <c:v>756905</c:v>
                </c:pt>
                <c:pt idx="1164" formatCode="General">
                  <c:v>756269</c:v>
                </c:pt>
                <c:pt idx="1165" formatCode="General">
                  <c:v>755635</c:v>
                </c:pt>
                <c:pt idx="1166" formatCode="General">
                  <c:v>755003</c:v>
                </c:pt>
                <c:pt idx="1167" formatCode="General">
                  <c:v>754372</c:v>
                </c:pt>
                <c:pt idx="1168" formatCode="General">
                  <c:v>753743</c:v>
                </c:pt>
                <c:pt idx="1169" formatCode="General">
                  <c:v>753116</c:v>
                </c:pt>
                <c:pt idx="1170" formatCode="General">
                  <c:v>752490</c:v>
                </c:pt>
                <c:pt idx="1171" formatCode="General">
                  <c:v>751866</c:v>
                </c:pt>
                <c:pt idx="1172" formatCode="General">
                  <c:v>751244</c:v>
                </c:pt>
                <c:pt idx="1173" formatCode="General">
                  <c:v>750624</c:v>
                </c:pt>
                <c:pt idx="1174" formatCode="General">
                  <c:v>750006</c:v>
                </c:pt>
                <c:pt idx="1175" formatCode="General">
                  <c:v>749389</c:v>
                </c:pt>
                <c:pt idx="1176" formatCode="General">
                  <c:v>748775</c:v>
                </c:pt>
                <c:pt idx="1177" formatCode="General">
                  <c:v>748162</c:v>
                </c:pt>
                <c:pt idx="1178" formatCode="General">
                  <c:v>747551</c:v>
                </c:pt>
                <c:pt idx="1179" formatCode="General">
                  <c:v>746942</c:v>
                </c:pt>
                <c:pt idx="1180" formatCode="General">
                  <c:v>746335</c:v>
                </c:pt>
                <c:pt idx="1181" formatCode="General">
                  <c:v>745730</c:v>
                </c:pt>
                <c:pt idx="1182" formatCode="General">
                  <c:v>745126</c:v>
                </c:pt>
                <c:pt idx="1183" formatCode="General">
                  <c:v>744525</c:v>
                </c:pt>
                <c:pt idx="1184" formatCode="General">
                  <c:v>743925</c:v>
                </c:pt>
                <c:pt idx="1185" formatCode="General">
                  <c:v>743328</c:v>
                </c:pt>
                <c:pt idx="1186" formatCode="General">
                  <c:v>742732</c:v>
                </c:pt>
                <c:pt idx="1187" formatCode="General">
                  <c:v>742139</c:v>
                </c:pt>
                <c:pt idx="1188" formatCode="General">
                  <c:v>741547</c:v>
                </c:pt>
                <c:pt idx="1189" formatCode="General">
                  <c:v>740958</c:v>
                </c:pt>
                <c:pt idx="1190" formatCode="General">
                  <c:v>740370</c:v>
                </c:pt>
                <c:pt idx="1191" formatCode="General">
                  <c:v>739785</c:v>
                </c:pt>
                <c:pt idx="1192" formatCode="General">
                  <c:v>739201</c:v>
                </c:pt>
                <c:pt idx="1193" formatCode="General">
                  <c:v>738620</c:v>
                </c:pt>
                <c:pt idx="1194" formatCode="General">
                  <c:v>738041</c:v>
                </c:pt>
                <c:pt idx="1195" formatCode="General">
                  <c:v>737463</c:v>
                </c:pt>
                <c:pt idx="1196" formatCode="General">
                  <c:v>736888</c:v>
                </c:pt>
                <c:pt idx="1197" formatCode="General">
                  <c:v>736315</c:v>
                </c:pt>
                <c:pt idx="1198" formatCode="General">
                  <c:v>735744</c:v>
                </c:pt>
                <c:pt idx="1199" formatCode="General">
                  <c:v>735175</c:v>
                </c:pt>
                <c:pt idx="1200" formatCode="General">
                  <c:v>734608</c:v>
                </c:pt>
                <c:pt idx="1201" formatCode="General">
                  <c:v>734043</c:v>
                </c:pt>
                <c:pt idx="1202" formatCode="General">
                  <c:v>733481</c:v>
                </c:pt>
                <c:pt idx="1203" formatCode="General">
                  <c:v>732920</c:v>
                </c:pt>
                <c:pt idx="1204" formatCode="General">
                  <c:v>732362</c:v>
                </c:pt>
                <c:pt idx="1205" formatCode="General">
                  <c:v>731806</c:v>
                </c:pt>
                <c:pt idx="1206" formatCode="General">
                  <c:v>731253</c:v>
                </c:pt>
                <c:pt idx="1207" formatCode="General">
                  <c:v>730701</c:v>
                </c:pt>
                <c:pt idx="1208" formatCode="General">
                  <c:v>730152</c:v>
                </c:pt>
                <c:pt idx="1209" formatCode="General">
                  <c:v>729605</c:v>
                </c:pt>
                <c:pt idx="1210" formatCode="General">
                  <c:v>729059</c:v>
                </c:pt>
                <c:pt idx="1211" formatCode="General">
                  <c:v>728517</c:v>
                </c:pt>
                <c:pt idx="1212" formatCode="General">
                  <c:v>727976</c:v>
                </c:pt>
                <c:pt idx="1213" formatCode="General">
                  <c:v>727438</c:v>
                </c:pt>
                <c:pt idx="1214" formatCode="General">
                  <c:v>726902</c:v>
                </c:pt>
                <c:pt idx="1215" formatCode="General">
                  <c:v>726369</c:v>
                </c:pt>
                <c:pt idx="1216" formatCode="General">
                  <c:v>725837</c:v>
                </c:pt>
                <c:pt idx="1217" formatCode="General">
                  <c:v>725308</c:v>
                </c:pt>
                <c:pt idx="1218" formatCode="General">
                  <c:v>724781</c:v>
                </c:pt>
                <c:pt idx="1219" formatCode="General">
                  <c:v>724257</c:v>
                </c:pt>
                <c:pt idx="1220" formatCode="General">
                  <c:v>723734</c:v>
                </c:pt>
                <c:pt idx="1221" formatCode="General">
                  <c:v>723215</c:v>
                </c:pt>
                <c:pt idx="1222" formatCode="General">
                  <c:v>722697</c:v>
                </c:pt>
                <c:pt idx="1223" formatCode="General">
                  <c:v>722182</c:v>
                </c:pt>
                <c:pt idx="1224" formatCode="General">
                  <c:v>721669</c:v>
                </c:pt>
                <c:pt idx="1225" formatCode="General">
                  <c:v>721158</c:v>
                </c:pt>
                <c:pt idx="1226" formatCode="General">
                  <c:v>720650</c:v>
                </c:pt>
                <c:pt idx="1227" formatCode="General">
                  <c:v>720144</c:v>
                </c:pt>
                <c:pt idx="1228" formatCode="General">
                  <c:v>719640</c:v>
                </c:pt>
                <c:pt idx="1229" formatCode="General">
                  <c:v>719139</c:v>
                </c:pt>
                <c:pt idx="1230" formatCode="General">
                  <c:v>718640</c:v>
                </c:pt>
                <c:pt idx="1231" formatCode="General">
                  <c:v>718143</c:v>
                </c:pt>
                <c:pt idx="1232" formatCode="General">
                  <c:v>717649</c:v>
                </c:pt>
                <c:pt idx="1233" formatCode="General">
                  <c:v>717157</c:v>
                </c:pt>
                <c:pt idx="1234" formatCode="General">
                  <c:v>716667</c:v>
                </c:pt>
                <c:pt idx="1235" formatCode="General">
                  <c:v>716180</c:v>
                </c:pt>
                <c:pt idx="1236" formatCode="General">
                  <c:v>715696</c:v>
                </c:pt>
                <c:pt idx="1237" formatCode="General">
                  <c:v>715213</c:v>
                </c:pt>
                <c:pt idx="1238" formatCode="General">
                  <c:v>714733</c:v>
                </c:pt>
                <c:pt idx="1239" formatCode="General">
                  <c:v>714256</c:v>
                </c:pt>
                <c:pt idx="1240" formatCode="General">
                  <c:v>713781</c:v>
                </c:pt>
                <c:pt idx="1241" formatCode="General">
                  <c:v>713309</c:v>
                </c:pt>
                <c:pt idx="1242" formatCode="General">
                  <c:v>712838</c:v>
                </c:pt>
                <c:pt idx="1243" formatCode="General">
                  <c:v>712370</c:v>
                </c:pt>
                <c:pt idx="1244" formatCode="General">
                  <c:v>711905</c:v>
                </c:pt>
                <c:pt idx="1245" formatCode="General">
                  <c:v>711442</c:v>
                </c:pt>
                <c:pt idx="1246" formatCode="General">
                  <c:v>710982</c:v>
                </c:pt>
                <c:pt idx="1247" formatCode="General">
                  <c:v>710524</c:v>
                </c:pt>
                <c:pt idx="1248" formatCode="General">
                  <c:v>710069</c:v>
                </c:pt>
                <c:pt idx="1249" formatCode="General">
                  <c:v>709616</c:v>
                </c:pt>
                <c:pt idx="1250" formatCode="General">
                  <c:v>709165</c:v>
                </c:pt>
                <c:pt idx="1251" formatCode="General">
                  <c:v>708717</c:v>
                </c:pt>
                <c:pt idx="1252" formatCode="General">
                  <c:v>708271</c:v>
                </c:pt>
                <c:pt idx="1253" formatCode="General">
                  <c:v>707828</c:v>
                </c:pt>
                <c:pt idx="1254" formatCode="General">
                  <c:v>707387</c:v>
                </c:pt>
                <c:pt idx="1255" formatCode="General">
                  <c:v>706949</c:v>
                </c:pt>
                <c:pt idx="1256" formatCode="General">
                  <c:v>706513</c:v>
                </c:pt>
                <c:pt idx="1257" formatCode="General">
                  <c:v>706080</c:v>
                </c:pt>
                <c:pt idx="1258" formatCode="General">
                  <c:v>705649</c:v>
                </c:pt>
                <c:pt idx="1259" formatCode="General">
                  <c:v>705221</c:v>
                </c:pt>
                <c:pt idx="1260" formatCode="General">
                  <c:v>704795</c:v>
                </c:pt>
                <c:pt idx="1261" formatCode="General">
                  <c:v>704371</c:v>
                </c:pt>
                <c:pt idx="1262" formatCode="General">
                  <c:v>703951</c:v>
                </c:pt>
                <c:pt idx="1263" formatCode="General">
                  <c:v>703532</c:v>
                </c:pt>
                <c:pt idx="1264" formatCode="General">
                  <c:v>703117</c:v>
                </c:pt>
                <c:pt idx="1265" formatCode="General">
                  <c:v>702703</c:v>
                </c:pt>
                <c:pt idx="1266" formatCode="General">
                  <c:v>702292</c:v>
                </c:pt>
                <c:pt idx="1267" formatCode="General">
                  <c:v>701884</c:v>
                </c:pt>
                <c:pt idx="1268" formatCode="General">
                  <c:v>701478</c:v>
                </c:pt>
                <c:pt idx="1269" formatCode="General">
                  <c:v>701075</c:v>
                </c:pt>
                <c:pt idx="1270" formatCode="General">
                  <c:v>700674</c:v>
                </c:pt>
                <c:pt idx="1271" formatCode="General">
                  <c:v>700275</c:v>
                </c:pt>
                <c:pt idx="1272" formatCode="General">
                  <c:v>699880</c:v>
                </c:pt>
                <c:pt idx="1273" formatCode="General">
                  <c:v>699487</c:v>
                </c:pt>
                <c:pt idx="1274" formatCode="General">
                  <c:v>699096</c:v>
                </c:pt>
                <c:pt idx="1275" formatCode="General">
                  <c:v>698708</c:v>
                </c:pt>
                <c:pt idx="1276" formatCode="General">
                  <c:v>698322</c:v>
                </c:pt>
                <c:pt idx="1277" formatCode="General">
                  <c:v>697938</c:v>
                </c:pt>
                <c:pt idx="1278" formatCode="General">
                  <c:v>697558</c:v>
                </c:pt>
                <c:pt idx="1279" formatCode="General">
                  <c:v>697180</c:v>
                </c:pt>
                <c:pt idx="1280" formatCode="General">
                  <c:v>696804</c:v>
                </c:pt>
                <c:pt idx="1281" formatCode="General">
                  <c:v>696431</c:v>
                </c:pt>
                <c:pt idx="1282" formatCode="General">
                  <c:v>696060</c:v>
                </c:pt>
                <c:pt idx="1283" formatCode="General">
                  <c:v>695692</c:v>
                </c:pt>
                <c:pt idx="1284" formatCode="General">
                  <c:v>695327</c:v>
                </c:pt>
                <c:pt idx="1285" formatCode="General">
                  <c:v>694964</c:v>
                </c:pt>
                <c:pt idx="1286" formatCode="General">
                  <c:v>694603</c:v>
                </c:pt>
                <c:pt idx="1287" formatCode="General">
                  <c:v>694245</c:v>
                </c:pt>
                <c:pt idx="1288" formatCode="General">
                  <c:v>693890</c:v>
                </c:pt>
                <c:pt idx="1289" formatCode="General">
                  <c:v>693537</c:v>
                </c:pt>
                <c:pt idx="1290" formatCode="General">
                  <c:v>693187</c:v>
                </c:pt>
                <c:pt idx="1291" formatCode="General">
                  <c:v>692839</c:v>
                </c:pt>
                <c:pt idx="1292" formatCode="General">
                  <c:v>692494</c:v>
                </c:pt>
                <c:pt idx="1293" formatCode="General">
                  <c:v>692151</c:v>
                </c:pt>
                <c:pt idx="1294" formatCode="General">
                  <c:v>691810</c:v>
                </c:pt>
                <c:pt idx="1295" formatCode="General">
                  <c:v>691473</c:v>
                </c:pt>
                <c:pt idx="1296" formatCode="General">
                  <c:v>691137</c:v>
                </c:pt>
                <c:pt idx="1297" formatCode="General">
                  <c:v>690805</c:v>
                </c:pt>
                <c:pt idx="1298" formatCode="General">
                  <c:v>690475</c:v>
                </c:pt>
                <c:pt idx="1299" formatCode="General">
                  <c:v>690147</c:v>
                </c:pt>
                <c:pt idx="1300" formatCode="General">
                  <c:v>689822</c:v>
                </c:pt>
                <c:pt idx="1301" formatCode="General">
                  <c:v>689499</c:v>
                </c:pt>
                <c:pt idx="1302" formatCode="General">
                  <c:v>689179</c:v>
                </c:pt>
                <c:pt idx="1303" formatCode="General">
                  <c:v>688862</c:v>
                </c:pt>
                <c:pt idx="1304" formatCode="General">
                  <c:v>688547</c:v>
                </c:pt>
                <c:pt idx="1305" formatCode="General">
                  <c:v>688234</c:v>
                </c:pt>
                <c:pt idx="1306" formatCode="General">
                  <c:v>687924</c:v>
                </c:pt>
                <c:pt idx="1307" formatCode="General">
                  <c:v>687617</c:v>
                </c:pt>
                <c:pt idx="1308" formatCode="General">
                  <c:v>687312</c:v>
                </c:pt>
                <c:pt idx="1309" formatCode="General">
                  <c:v>687010</c:v>
                </c:pt>
                <c:pt idx="1310" formatCode="General">
                  <c:v>686710</c:v>
                </c:pt>
                <c:pt idx="1311" formatCode="General">
                  <c:v>686412</c:v>
                </c:pt>
                <c:pt idx="1312" formatCode="General">
                  <c:v>686118</c:v>
                </c:pt>
                <c:pt idx="1313" formatCode="General">
                  <c:v>685825</c:v>
                </c:pt>
                <c:pt idx="1314" formatCode="General">
                  <c:v>685535</c:v>
                </c:pt>
                <c:pt idx="1315" formatCode="General">
                  <c:v>685248</c:v>
                </c:pt>
                <c:pt idx="1316" formatCode="General">
                  <c:v>684963</c:v>
                </c:pt>
                <c:pt idx="1317" formatCode="General">
                  <c:v>684680</c:v>
                </c:pt>
                <c:pt idx="1318" formatCode="General">
                  <c:v>684400</c:v>
                </c:pt>
                <c:pt idx="1319" formatCode="General">
                  <c:v>684123</c:v>
                </c:pt>
                <c:pt idx="1320" formatCode="General">
                  <c:v>683848</c:v>
                </c:pt>
                <c:pt idx="1321" formatCode="General">
                  <c:v>683575</c:v>
                </c:pt>
                <c:pt idx="1322" formatCode="General">
                  <c:v>683305</c:v>
                </c:pt>
                <c:pt idx="1323" formatCode="General">
                  <c:v>683038</c:v>
                </c:pt>
                <c:pt idx="1324" formatCode="General">
                  <c:v>682773</c:v>
                </c:pt>
                <c:pt idx="1325" formatCode="General">
                  <c:v>682510</c:v>
                </c:pt>
                <c:pt idx="1326" formatCode="General">
                  <c:v>682250</c:v>
                </c:pt>
                <c:pt idx="1327" formatCode="General">
                  <c:v>681993</c:v>
                </c:pt>
                <c:pt idx="1328" formatCode="General">
                  <c:v>681738</c:v>
                </c:pt>
                <c:pt idx="1329" formatCode="General">
                  <c:v>681486</c:v>
                </c:pt>
                <c:pt idx="1330" formatCode="General">
                  <c:v>681236</c:v>
                </c:pt>
                <c:pt idx="1331" formatCode="General">
                  <c:v>680989</c:v>
                </c:pt>
                <c:pt idx="1332" formatCode="General">
                  <c:v>680744</c:v>
                </c:pt>
                <c:pt idx="1333" formatCode="General">
                  <c:v>680501</c:v>
                </c:pt>
                <c:pt idx="1334" formatCode="General">
                  <c:v>680261</c:v>
                </c:pt>
                <c:pt idx="1335" formatCode="General">
                  <c:v>680024</c:v>
                </c:pt>
                <c:pt idx="1336" formatCode="General">
                  <c:v>679789</c:v>
                </c:pt>
                <c:pt idx="1337" formatCode="General">
                  <c:v>679556</c:v>
                </c:pt>
                <c:pt idx="1338" formatCode="General">
                  <c:v>679326</c:v>
                </c:pt>
                <c:pt idx="1339" formatCode="General">
                  <c:v>679098</c:v>
                </c:pt>
                <c:pt idx="1340" formatCode="General">
                  <c:v>678873</c:v>
                </c:pt>
                <c:pt idx="1341" formatCode="General">
                  <c:v>678650</c:v>
                </c:pt>
                <c:pt idx="1342" formatCode="General">
                  <c:v>678430</c:v>
                </c:pt>
                <c:pt idx="1343" formatCode="General">
                  <c:v>678212</c:v>
                </c:pt>
                <c:pt idx="1344" formatCode="General">
                  <c:v>677996</c:v>
                </c:pt>
                <c:pt idx="1345" formatCode="General">
                  <c:v>677783</c:v>
                </c:pt>
                <c:pt idx="1346" formatCode="General">
                  <c:v>677572</c:v>
                </c:pt>
                <c:pt idx="1347" formatCode="General">
                  <c:v>677364</c:v>
                </c:pt>
                <c:pt idx="1348" formatCode="General">
                  <c:v>677158</c:v>
                </c:pt>
                <c:pt idx="1349" formatCode="General">
                  <c:v>676955</c:v>
                </c:pt>
                <c:pt idx="1350" formatCode="General">
                  <c:v>676754</c:v>
                </c:pt>
                <c:pt idx="1351" formatCode="General">
                  <c:v>676555</c:v>
                </c:pt>
                <c:pt idx="1352" formatCode="General">
                  <c:v>676359</c:v>
                </c:pt>
                <c:pt idx="1353" formatCode="General">
                  <c:v>676165</c:v>
                </c:pt>
                <c:pt idx="1354" formatCode="General">
                  <c:v>675974</c:v>
                </c:pt>
                <c:pt idx="1355" formatCode="General">
                  <c:v>675785</c:v>
                </c:pt>
                <c:pt idx="1356" formatCode="General">
                  <c:v>675598</c:v>
                </c:pt>
                <c:pt idx="1357" formatCode="General">
                  <c:v>675414</c:v>
                </c:pt>
                <c:pt idx="1358" formatCode="General">
                  <c:v>675233</c:v>
                </c:pt>
                <c:pt idx="1359" formatCode="General">
                  <c:v>675053</c:v>
                </c:pt>
                <c:pt idx="1360" formatCode="General">
                  <c:v>674876</c:v>
                </c:pt>
                <c:pt idx="1361" formatCode="General">
                  <c:v>674702</c:v>
                </c:pt>
                <c:pt idx="1362" formatCode="General">
                  <c:v>674529</c:v>
                </c:pt>
                <c:pt idx="1363" formatCode="General">
                  <c:v>674360</c:v>
                </c:pt>
                <c:pt idx="1364" formatCode="General">
                  <c:v>674192</c:v>
                </c:pt>
                <c:pt idx="1365" formatCode="General">
                  <c:v>674027</c:v>
                </c:pt>
                <c:pt idx="1366" formatCode="General">
                  <c:v>673864</c:v>
                </c:pt>
                <c:pt idx="1367" formatCode="General">
                  <c:v>673704</c:v>
                </c:pt>
                <c:pt idx="1368" formatCode="General">
                  <c:v>673546</c:v>
                </c:pt>
                <c:pt idx="1369" formatCode="General">
                  <c:v>673390</c:v>
                </c:pt>
                <c:pt idx="1370" formatCode="General">
                  <c:v>673237</c:v>
                </c:pt>
                <c:pt idx="1371" formatCode="General">
                  <c:v>673086</c:v>
                </c:pt>
                <c:pt idx="1372" formatCode="General">
                  <c:v>672937</c:v>
                </c:pt>
                <c:pt idx="1373" formatCode="General">
                  <c:v>672791</c:v>
                </c:pt>
                <c:pt idx="1374" formatCode="General">
                  <c:v>672646</c:v>
                </c:pt>
                <c:pt idx="1375" formatCode="General">
                  <c:v>672505</c:v>
                </c:pt>
                <c:pt idx="1376" formatCode="General">
                  <c:v>672365</c:v>
                </c:pt>
                <c:pt idx="1377" formatCode="General">
                  <c:v>672228</c:v>
                </c:pt>
                <c:pt idx="1378" formatCode="General">
                  <c:v>672093</c:v>
                </c:pt>
                <c:pt idx="1379" formatCode="General">
                  <c:v>671961</c:v>
                </c:pt>
                <c:pt idx="1380" formatCode="General">
                  <c:v>671830</c:v>
                </c:pt>
                <c:pt idx="1381" formatCode="General">
                  <c:v>671702</c:v>
                </c:pt>
                <c:pt idx="1382" formatCode="General">
                  <c:v>671577</c:v>
                </c:pt>
                <c:pt idx="1383" formatCode="General">
                  <c:v>671453</c:v>
                </c:pt>
                <c:pt idx="1384" formatCode="General">
                  <c:v>671332</c:v>
                </c:pt>
                <c:pt idx="1385" formatCode="General">
                  <c:v>671213</c:v>
                </c:pt>
                <c:pt idx="1386" formatCode="General">
                  <c:v>671097</c:v>
                </c:pt>
                <c:pt idx="1387" formatCode="General">
                  <c:v>670982</c:v>
                </c:pt>
                <c:pt idx="1388" formatCode="General">
                  <c:v>670870</c:v>
                </c:pt>
                <c:pt idx="1389" formatCode="General">
                  <c:v>670760</c:v>
                </c:pt>
                <c:pt idx="1390" formatCode="General">
                  <c:v>670652</c:v>
                </c:pt>
                <c:pt idx="1391" formatCode="General">
                  <c:v>670547</c:v>
                </c:pt>
                <c:pt idx="1392" formatCode="General">
                  <c:v>670444</c:v>
                </c:pt>
                <c:pt idx="1393" formatCode="General">
                  <c:v>670343</c:v>
                </c:pt>
                <c:pt idx="1394" formatCode="General">
                  <c:v>670244</c:v>
                </c:pt>
                <c:pt idx="1395" formatCode="General">
                  <c:v>670147</c:v>
                </c:pt>
                <c:pt idx="1396" formatCode="General">
                  <c:v>670053</c:v>
                </c:pt>
                <c:pt idx="1397" formatCode="General">
                  <c:v>669961</c:v>
                </c:pt>
                <c:pt idx="1398" formatCode="General">
                  <c:v>669871</c:v>
                </c:pt>
                <c:pt idx="1399" formatCode="General">
                  <c:v>669784</c:v>
                </c:pt>
                <c:pt idx="1400" formatCode="General">
                  <c:v>669698</c:v>
                </c:pt>
                <c:pt idx="1401" formatCode="General">
                  <c:v>669615</c:v>
                </c:pt>
                <c:pt idx="1402" formatCode="General">
                  <c:v>669534</c:v>
                </c:pt>
                <c:pt idx="1403" formatCode="General">
                  <c:v>669455</c:v>
                </c:pt>
                <c:pt idx="1404" formatCode="General">
                  <c:v>669378</c:v>
                </c:pt>
                <c:pt idx="1405" formatCode="General">
                  <c:v>669303</c:v>
                </c:pt>
                <c:pt idx="1406" formatCode="General">
                  <c:v>669231</c:v>
                </c:pt>
                <c:pt idx="1407" formatCode="General">
                  <c:v>669160</c:v>
                </c:pt>
                <c:pt idx="1408" formatCode="General">
                  <c:v>669092</c:v>
                </c:pt>
                <c:pt idx="1409" formatCode="General">
                  <c:v>669026</c:v>
                </c:pt>
                <c:pt idx="1410" formatCode="General">
                  <c:v>668962</c:v>
                </c:pt>
                <c:pt idx="1411" formatCode="General">
                  <c:v>668900</c:v>
                </c:pt>
                <c:pt idx="1412" formatCode="General">
                  <c:v>668840</c:v>
                </c:pt>
                <c:pt idx="1413" formatCode="General">
                  <c:v>668783</c:v>
                </c:pt>
                <c:pt idx="1414" formatCode="General">
                  <c:v>668727</c:v>
                </c:pt>
                <c:pt idx="1415" formatCode="General">
                  <c:v>668674</c:v>
                </c:pt>
                <c:pt idx="1416" formatCode="General">
                  <c:v>668622</c:v>
                </c:pt>
                <c:pt idx="1417" formatCode="General">
                  <c:v>668573</c:v>
                </c:pt>
                <c:pt idx="1418" formatCode="General">
                  <c:v>668526</c:v>
                </c:pt>
                <c:pt idx="1419" formatCode="General">
                  <c:v>668481</c:v>
                </c:pt>
                <c:pt idx="1420" formatCode="General">
                  <c:v>668438</c:v>
                </c:pt>
                <c:pt idx="1421" formatCode="General">
                  <c:v>668397</c:v>
                </c:pt>
                <c:pt idx="1422" formatCode="General">
                  <c:v>668358</c:v>
                </c:pt>
                <c:pt idx="1423" formatCode="General">
                  <c:v>668321</c:v>
                </c:pt>
                <c:pt idx="1424" formatCode="General">
                  <c:v>668286</c:v>
                </c:pt>
                <c:pt idx="1425" formatCode="General">
                  <c:v>668254</c:v>
                </c:pt>
                <c:pt idx="1426" formatCode="General">
                  <c:v>668223</c:v>
                </c:pt>
                <c:pt idx="1427" formatCode="General">
                  <c:v>668194</c:v>
                </c:pt>
                <c:pt idx="1428" formatCode="General">
                  <c:v>668167</c:v>
                </c:pt>
                <c:pt idx="1429" formatCode="General">
                  <c:v>668143</c:v>
                </c:pt>
                <c:pt idx="1430" formatCode="General">
                  <c:v>668120</c:v>
                </c:pt>
                <c:pt idx="1431" formatCode="General">
                  <c:v>668099</c:v>
                </c:pt>
                <c:pt idx="1432" formatCode="General">
                  <c:v>668081</c:v>
                </c:pt>
                <c:pt idx="1433" formatCode="General">
                  <c:v>668064</c:v>
                </c:pt>
                <c:pt idx="1434" formatCode="General">
                  <c:v>668049</c:v>
                </c:pt>
                <c:pt idx="1435" formatCode="General">
                  <c:v>668036</c:v>
                </c:pt>
                <c:pt idx="1436" formatCode="General">
                  <c:v>668025</c:v>
                </c:pt>
                <c:pt idx="1437" formatCode="General">
                  <c:v>668017</c:v>
                </c:pt>
                <c:pt idx="1438" formatCode="General">
                  <c:v>668010</c:v>
                </c:pt>
                <c:pt idx="1439" formatCode="General">
                  <c:v>668005</c:v>
                </c:pt>
                <c:pt idx="1440" formatCode="General">
                  <c:v>668002</c:v>
                </c:pt>
                <c:pt idx="1441" formatCode="General">
                  <c:v>668001</c:v>
                </c:pt>
                <c:pt idx="1442" formatCode="General">
                  <c:v>668001</c:v>
                </c:pt>
                <c:pt idx="1443" formatCode="General">
                  <c:v>668004</c:v>
                </c:pt>
                <c:pt idx="1444" formatCode="General">
                  <c:v>668009</c:v>
                </c:pt>
                <c:pt idx="1445" formatCode="General">
                  <c:v>668016</c:v>
                </c:pt>
                <c:pt idx="1446" formatCode="General">
                  <c:v>668024</c:v>
                </c:pt>
                <c:pt idx="1447" formatCode="General">
                  <c:v>668035</c:v>
                </c:pt>
                <c:pt idx="1448" formatCode="General">
                  <c:v>668047</c:v>
                </c:pt>
                <c:pt idx="1449" formatCode="General">
                  <c:v>668061</c:v>
                </c:pt>
                <c:pt idx="1450" formatCode="General">
                  <c:v>668077</c:v>
                </c:pt>
                <c:pt idx="1451" formatCode="General">
                  <c:v>668095</c:v>
                </c:pt>
                <c:pt idx="1452" formatCode="General">
                  <c:v>668114</c:v>
                </c:pt>
                <c:pt idx="1453" formatCode="General">
                  <c:v>668136</c:v>
                </c:pt>
                <c:pt idx="1454" formatCode="General">
                  <c:v>668160</c:v>
                </c:pt>
                <c:pt idx="1455" formatCode="General">
                  <c:v>668185</c:v>
                </c:pt>
                <c:pt idx="1456" formatCode="General">
                  <c:v>668212</c:v>
                </c:pt>
                <c:pt idx="1457" formatCode="General">
                  <c:v>668240</c:v>
                </c:pt>
                <c:pt idx="1458" formatCode="General">
                  <c:v>668271</c:v>
                </c:pt>
                <c:pt idx="1459" formatCode="General">
                  <c:v>668304</c:v>
                </c:pt>
                <c:pt idx="1460" formatCode="General">
                  <c:v>668338</c:v>
                </c:pt>
                <c:pt idx="1461" formatCode="General">
                  <c:v>668374</c:v>
                </c:pt>
                <c:pt idx="1462" formatCode="General">
                  <c:v>668411</c:v>
                </c:pt>
                <c:pt idx="1463" formatCode="General">
                  <c:v>668451</c:v>
                </c:pt>
                <c:pt idx="1464" formatCode="General">
                  <c:v>668492</c:v>
                </c:pt>
                <c:pt idx="1465" formatCode="General">
                  <c:v>668536</c:v>
                </c:pt>
                <c:pt idx="1466" formatCode="General">
                  <c:v>668581</c:v>
                </c:pt>
                <c:pt idx="1467" formatCode="General">
                  <c:v>668627</c:v>
                </c:pt>
                <c:pt idx="1468" formatCode="General">
                  <c:v>668676</c:v>
                </c:pt>
                <c:pt idx="1469" formatCode="General">
                  <c:v>668726</c:v>
                </c:pt>
                <c:pt idx="1470" formatCode="General">
                  <c:v>668778</c:v>
                </c:pt>
                <c:pt idx="1471" formatCode="General">
                  <c:v>668831</c:v>
                </c:pt>
                <c:pt idx="1472" formatCode="General">
                  <c:v>668887</c:v>
                </c:pt>
                <c:pt idx="1473" formatCode="General">
                  <c:v>668943</c:v>
                </c:pt>
                <c:pt idx="1474" formatCode="General">
                  <c:v>669002</c:v>
                </c:pt>
                <c:pt idx="1475" formatCode="General">
                  <c:v>669062</c:v>
                </c:pt>
                <c:pt idx="1476" formatCode="General">
                  <c:v>669124</c:v>
                </c:pt>
                <c:pt idx="1477" formatCode="General">
                  <c:v>669188</c:v>
                </c:pt>
                <c:pt idx="1478" formatCode="General">
                  <c:v>669253</c:v>
                </c:pt>
                <c:pt idx="1479" formatCode="General">
                  <c:v>669320</c:v>
                </c:pt>
                <c:pt idx="1480" formatCode="General">
                  <c:v>669389</c:v>
                </c:pt>
                <c:pt idx="1481" formatCode="General">
                  <c:v>669459</c:v>
                </c:pt>
                <c:pt idx="1482" formatCode="General">
                  <c:v>669531</c:v>
                </c:pt>
                <c:pt idx="1483" formatCode="General">
                  <c:v>669604</c:v>
                </c:pt>
                <c:pt idx="1484" formatCode="General">
                  <c:v>669679</c:v>
                </c:pt>
                <c:pt idx="1485" formatCode="General">
                  <c:v>669756</c:v>
                </c:pt>
                <c:pt idx="1486" formatCode="General">
                  <c:v>669834</c:v>
                </c:pt>
                <c:pt idx="1487" formatCode="General">
                  <c:v>669914</c:v>
                </c:pt>
                <c:pt idx="1488" formatCode="General">
                  <c:v>669996</c:v>
                </c:pt>
                <c:pt idx="1489" formatCode="General">
                  <c:v>670079</c:v>
                </c:pt>
                <c:pt idx="1490" formatCode="General">
                  <c:v>670163</c:v>
                </c:pt>
                <c:pt idx="1491" formatCode="General">
                  <c:v>670249</c:v>
                </c:pt>
                <c:pt idx="1492" formatCode="General">
                  <c:v>670337</c:v>
                </c:pt>
                <c:pt idx="1493" formatCode="General">
                  <c:v>670426</c:v>
                </c:pt>
                <c:pt idx="1494" formatCode="General">
                  <c:v>670517</c:v>
                </c:pt>
                <c:pt idx="1495" formatCode="General">
                  <c:v>670609</c:v>
                </c:pt>
                <c:pt idx="1496" formatCode="General">
                  <c:v>670703</c:v>
                </c:pt>
                <c:pt idx="1497" formatCode="General">
                  <c:v>670799</c:v>
                </c:pt>
                <c:pt idx="1498" formatCode="General">
                  <c:v>670895</c:v>
                </c:pt>
                <c:pt idx="1499" formatCode="General">
                  <c:v>670994</c:v>
                </c:pt>
                <c:pt idx="1500" formatCode="General">
                  <c:v>671094</c:v>
                </c:pt>
                <c:pt idx="1501" formatCode="General">
                  <c:v>671195</c:v>
                </c:pt>
                <c:pt idx="1502" formatCode="General">
                  <c:v>671297</c:v>
                </c:pt>
                <c:pt idx="1503" formatCode="General">
                  <c:v>671402</c:v>
                </c:pt>
                <c:pt idx="1504" formatCode="General">
                  <c:v>671507</c:v>
                </c:pt>
                <c:pt idx="1505" formatCode="General">
                  <c:v>671614</c:v>
                </c:pt>
                <c:pt idx="1506" formatCode="General">
                  <c:v>671722</c:v>
                </c:pt>
                <c:pt idx="1507" formatCode="General">
                  <c:v>671832</c:v>
                </c:pt>
                <c:pt idx="1508" formatCode="General">
                  <c:v>671944</c:v>
                </c:pt>
                <c:pt idx="1509" formatCode="General">
                  <c:v>672057</c:v>
                </c:pt>
                <c:pt idx="1510" formatCode="General">
                  <c:v>672171</c:v>
                </c:pt>
                <c:pt idx="1511" formatCode="General">
                  <c:v>672286</c:v>
                </c:pt>
                <c:pt idx="1512" formatCode="General">
                  <c:v>672403</c:v>
                </c:pt>
                <c:pt idx="1513" formatCode="General">
                  <c:v>672521</c:v>
                </c:pt>
                <c:pt idx="1514" formatCode="General">
                  <c:v>672641</c:v>
                </c:pt>
                <c:pt idx="1515" formatCode="General">
                  <c:v>672762</c:v>
                </c:pt>
                <c:pt idx="1516" formatCode="General">
                  <c:v>672884</c:v>
                </c:pt>
                <c:pt idx="1517" formatCode="General">
                  <c:v>673008</c:v>
                </c:pt>
                <c:pt idx="1518" formatCode="General">
                  <c:v>673133</c:v>
                </c:pt>
                <c:pt idx="1519" formatCode="General">
                  <c:v>673259</c:v>
                </c:pt>
                <c:pt idx="1520" formatCode="General">
                  <c:v>673387</c:v>
                </c:pt>
                <c:pt idx="1521" formatCode="General">
                  <c:v>673516</c:v>
                </c:pt>
                <c:pt idx="1522" formatCode="General">
                  <c:v>673646</c:v>
                </c:pt>
                <c:pt idx="1523" formatCode="General">
                  <c:v>673778</c:v>
                </c:pt>
                <c:pt idx="1524" formatCode="General">
                  <c:v>673910</c:v>
                </c:pt>
                <c:pt idx="1525" formatCode="General">
                  <c:v>674044</c:v>
                </c:pt>
                <c:pt idx="1526" formatCode="General">
                  <c:v>674180</c:v>
                </c:pt>
                <c:pt idx="1527" formatCode="General">
                  <c:v>674316</c:v>
                </c:pt>
                <c:pt idx="1528" formatCode="General">
                  <c:v>674454</c:v>
                </c:pt>
                <c:pt idx="1529" formatCode="General">
                  <c:v>674593</c:v>
                </c:pt>
                <c:pt idx="1530" formatCode="General">
                  <c:v>674733</c:v>
                </c:pt>
                <c:pt idx="1531" formatCode="General">
                  <c:v>674874</c:v>
                </c:pt>
                <c:pt idx="1532" formatCode="General">
                  <c:v>675017</c:v>
                </c:pt>
                <c:pt idx="1533" formatCode="General">
                  <c:v>675161</c:v>
                </c:pt>
                <c:pt idx="1534" formatCode="General">
                  <c:v>675306</c:v>
                </c:pt>
                <c:pt idx="1535" formatCode="General">
                  <c:v>675452</c:v>
                </c:pt>
                <c:pt idx="1536" formatCode="General">
                  <c:v>675600</c:v>
                </c:pt>
                <c:pt idx="1537" formatCode="General">
                  <c:v>675749</c:v>
                </c:pt>
                <c:pt idx="1538" formatCode="General">
                  <c:v>675898</c:v>
                </c:pt>
                <c:pt idx="1539" formatCode="General">
                  <c:v>676049</c:v>
                </c:pt>
                <c:pt idx="1540" formatCode="General">
                  <c:v>676201</c:v>
                </c:pt>
                <c:pt idx="1541" formatCode="General">
                  <c:v>676354</c:v>
                </c:pt>
                <c:pt idx="1542" formatCode="General">
                  <c:v>676509</c:v>
                </c:pt>
                <c:pt idx="1543" formatCode="General">
                  <c:v>676664</c:v>
                </c:pt>
                <c:pt idx="1544" formatCode="General">
                  <c:v>676821</c:v>
                </c:pt>
                <c:pt idx="1545" formatCode="General">
                  <c:v>676978</c:v>
                </c:pt>
                <c:pt idx="1546" formatCode="General">
                  <c:v>677137</c:v>
                </c:pt>
                <c:pt idx="1547" formatCode="General">
                  <c:v>677296</c:v>
                </c:pt>
                <c:pt idx="1548" formatCode="General">
                  <c:v>677457</c:v>
                </c:pt>
                <c:pt idx="1549" formatCode="General">
                  <c:v>677619</c:v>
                </c:pt>
                <c:pt idx="1550" formatCode="General">
                  <c:v>677782</c:v>
                </c:pt>
                <c:pt idx="1551" formatCode="General">
                  <c:v>677946</c:v>
                </c:pt>
                <c:pt idx="1552" formatCode="General">
                  <c:v>678111</c:v>
                </c:pt>
                <c:pt idx="1553" formatCode="General">
                  <c:v>678277</c:v>
                </c:pt>
                <c:pt idx="1554" formatCode="General">
                  <c:v>678443</c:v>
                </c:pt>
                <c:pt idx="1555" formatCode="General">
                  <c:v>678612</c:v>
                </c:pt>
                <c:pt idx="1556" formatCode="General">
                  <c:v>678780</c:v>
                </c:pt>
                <c:pt idx="1557" formatCode="General">
                  <c:v>678950</c:v>
                </c:pt>
                <c:pt idx="1558" formatCode="General">
                  <c:v>679121</c:v>
                </c:pt>
                <c:pt idx="1559" formatCode="General">
                  <c:v>679293</c:v>
                </c:pt>
                <c:pt idx="1560" formatCode="General">
                  <c:v>679466</c:v>
                </c:pt>
                <c:pt idx="1561" formatCode="General">
                  <c:v>679640</c:v>
                </c:pt>
                <c:pt idx="1562" formatCode="General">
                  <c:v>679814</c:v>
                </c:pt>
                <c:pt idx="1563" formatCode="General">
                  <c:v>679990</c:v>
                </c:pt>
                <c:pt idx="1564" formatCode="General">
                  <c:v>680166</c:v>
                </c:pt>
                <c:pt idx="1565" formatCode="General">
                  <c:v>680344</c:v>
                </c:pt>
                <c:pt idx="1566" formatCode="General">
                  <c:v>680522</c:v>
                </c:pt>
                <c:pt idx="1567" formatCode="General">
                  <c:v>680702</c:v>
                </c:pt>
                <c:pt idx="1568" formatCode="General">
                  <c:v>680882</c:v>
                </c:pt>
                <c:pt idx="1569" formatCode="General">
                  <c:v>681063</c:v>
                </c:pt>
                <c:pt idx="1570" formatCode="General">
                  <c:v>681244</c:v>
                </c:pt>
                <c:pt idx="1571" formatCode="General">
                  <c:v>681427</c:v>
                </c:pt>
                <c:pt idx="1572" formatCode="General">
                  <c:v>681611</c:v>
                </c:pt>
                <c:pt idx="1573" formatCode="General">
                  <c:v>681795</c:v>
                </c:pt>
                <c:pt idx="1574" formatCode="General">
                  <c:v>681981</c:v>
                </c:pt>
                <c:pt idx="1575" formatCode="General">
                  <c:v>682167</c:v>
                </c:pt>
                <c:pt idx="1576" formatCode="General">
                  <c:v>682354</c:v>
                </c:pt>
                <c:pt idx="1577" formatCode="General">
                  <c:v>682541</c:v>
                </c:pt>
                <c:pt idx="1578" formatCode="General">
                  <c:v>682730</c:v>
                </c:pt>
                <c:pt idx="1579" formatCode="General">
                  <c:v>682919</c:v>
                </c:pt>
                <c:pt idx="1580" formatCode="General">
                  <c:v>683109</c:v>
                </c:pt>
                <c:pt idx="1581" formatCode="General">
                  <c:v>683299</c:v>
                </c:pt>
                <c:pt idx="1582" formatCode="General">
                  <c:v>683491</c:v>
                </c:pt>
                <c:pt idx="1583" formatCode="General">
                  <c:v>683683</c:v>
                </c:pt>
                <c:pt idx="1584" formatCode="General">
                  <c:v>683876</c:v>
                </c:pt>
                <c:pt idx="1585" formatCode="General">
                  <c:v>684070</c:v>
                </c:pt>
                <c:pt idx="1586" formatCode="General">
                  <c:v>684264</c:v>
                </c:pt>
                <c:pt idx="1587" formatCode="General">
                  <c:v>684460</c:v>
                </c:pt>
                <c:pt idx="1588" formatCode="General">
                  <c:v>684656</c:v>
                </c:pt>
                <c:pt idx="1589" formatCode="General">
                  <c:v>684852</c:v>
                </c:pt>
                <c:pt idx="1590" formatCode="General">
                  <c:v>685050</c:v>
                </c:pt>
                <c:pt idx="1591" formatCode="General">
                  <c:v>685247</c:v>
                </c:pt>
                <c:pt idx="1592" formatCode="General">
                  <c:v>685446</c:v>
                </c:pt>
                <c:pt idx="1593" formatCode="General">
                  <c:v>685645</c:v>
                </c:pt>
                <c:pt idx="1594" formatCode="General">
                  <c:v>685845</c:v>
                </c:pt>
                <c:pt idx="1595" formatCode="General">
                  <c:v>686046</c:v>
                </c:pt>
                <c:pt idx="1596" formatCode="General">
                  <c:v>686247</c:v>
                </c:pt>
                <c:pt idx="1597" formatCode="General">
                  <c:v>686449</c:v>
                </c:pt>
                <c:pt idx="1598" formatCode="General">
                  <c:v>686651</c:v>
                </c:pt>
                <c:pt idx="1599" formatCode="General">
                  <c:v>686854</c:v>
                </c:pt>
                <c:pt idx="1600" formatCode="General">
                  <c:v>687057</c:v>
                </c:pt>
                <c:pt idx="1601" formatCode="General">
                  <c:v>687261</c:v>
                </c:pt>
                <c:pt idx="1602" formatCode="General">
                  <c:v>687466</c:v>
                </c:pt>
                <c:pt idx="1603" formatCode="General">
                  <c:v>687671</c:v>
                </c:pt>
                <c:pt idx="1604" formatCode="General">
                  <c:v>687877</c:v>
                </c:pt>
                <c:pt idx="1605" formatCode="General">
                  <c:v>688083</c:v>
                </c:pt>
                <c:pt idx="1606" formatCode="General">
                  <c:v>688290</c:v>
                </c:pt>
                <c:pt idx="1607" formatCode="General">
                  <c:v>688498</c:v>
                </c:pt>
                <c:pt idx="1608" formatCode="General">
                  <c:v>688706</c:v>
                </c:pt>
                <c:pt idx="1609" formatCode="General">
                  <c:v>688914</c:v>
                </c:pt>
                <c:pt idx="1610" formatCode="General">
                  <c:v>689123</c:v>
                </c:pt>
                <c:pt idx="1611" formatCode="General">
                  <c:v>689333</c:v>
                </c:pt>
                <c:pt idx="1612" formatCode="General">
                  <c:v>689543</c:v>
                </c:pt>
                <c:pt idx="1613" formatCode="General">
                  <c:v>689753</c:v>
                </c:pt>
                <c:pt idx="1614" formatCode="General">
                  <c:v>689964</c:v>
                </c:pt>
                <c:pt idx="1615" formatCode="General">
                  <c:v>690175</c:v>
                </c:pt>
                <c:pt idx="1616" formatCode="General">
                  <c:v>690387</c:v>
                </c:pt>
                <c:pt idx="1617" formatCode="General">
                  <c:v>690599</c:v>
                </c:pt>
                <c:pt idx="1618" formatCode="General">
                  <c:v>690811</c:v>
                </c:pt>
                <c:pt idx="1619" formatCode="General">
                  <c:v>691024</c:v>
                </c:pt>
                <c:pt idx="1620" formatCode="General">
                  <c:v>691237</c:v>
                </c:pt>
                <c:pt idx="1621" formatCode="General">
                  <c:v>691451</c:v>
                </c:pt>
                <c:pt idx="1622" formatCode="General">
                  <c:v>691665</c:v>
                </c:pt>
                <c:pt idx="1623" formatCode="General">
                  <c:v>691880</c:v>
                </c:pt>
                <c:pt idx="1624" formatCode="General">
                  <c:v>692095</c:v>
                </c:pt>
                <c:pt idx="1625" formatCode="General">
                  <c:v>692310</c:v>
                </c:pt>
                <c:pt idx="1626" formatCode="General">
                  <c:v>692526</c:v>
                </c:pt>
                <c:pt idx="1627" formatCode="General">
                  <c:v>692742</c:v>
                </c:pt>
                <c:pt idx="1628" formatCode="General">
                  <c:v>692958</c:v>
                </c:pt>
                <c:pt idx="1629" formatCode="General">
                  <c:v>693175</c:v>
                </c:pt>
                <c:pt idx="1630" formatCode="General">
                  <c:v>693391</c:v>
                </c:pt>
                <c:pt idx="1631" formatCode="General">
                  <c:v>693609</c:v>
                </c:pt>
                <c:pt idx="1632" formatCode="General">
                  <c:v>693826</c:v>
                </c:pt>
                <c:pt idx="1633" formatCode="General">
                  <c:v>694044</c:v>
                </c:pt>
                <c:pt idx="1634" formatCode="General">
                  <c:v>694262</c:v>
                </c:pt>
                <c:pt idx="1635" formatCode="General">
                  <c:v>694480</c:v>
                </c:pt>
                <c:pt idx="1636" formatCode="General">
                  <c:v>694699</c:v>
                </c:pt>
                <c:pt idx="1637" formatCode="General">
                  <c:v>694918</c:v>
                </c:pt>
                <c:pt idx="1638" formatCode="General">
                  <c:v>695137</c:v>
                </c:pt>
                <c:pt idx="1639" formatCode="General">
                  <c:v>695356</c:v>
                </c:pt>
                <c:pt idx="1640" formatCode="General">
                  <c:v>695576</c:v>
                </c:pt>
                <c:pt idx="1641" formatCode="General">
                  <c:v>695796</c:v>
                </c:pt>
                <c:pt idx="1642" formatCode="General">
                  <c:v>696016</c:v>
                </c:pt>
                <c:pt idx="1643" formatCode="General">
                  <c:v>696236</c:v>
                </c:pt>
                <c:pt idx="1644" formatCode="General">
                  <c:v>696456</c:v>
                </c:pt>
                <c:pt idx="1645" formatCode="General">
                  <c:v>696677</c:v>
                </c:pt>
                <c:pt idx="1646" formatCode="General">
                  <c:v>696898</c:v>
                </c:pt>
                <c:pt idx="1647" formatCode="General">
                  <c:v>697118</c:v>
                </c:pt>
                <c:pt idx="1648" formatCode="General">
                  <c:v>697339</c:v>
                </c:pt>
                <c:pt idx="1649" formatCode="General">
                  <c:v>697560</c:v>
                </c:pt>
                <c:pt idx="1650" formatCode="General">
                  <c:v>697782</c:v>
                </c:pt>
                <c:pt idx="1651" formatCode="General">
                  <c:v>698003</c:v>
                </c:pt>
                <c:pt idx="1652" formatCode="General">
                  <c:v>698225</c:v>
                </c:pt>
                <c:pt idx="1653" formatCode="General">
                  <c:v>698446</c:v>
                </c:pt>
                <c:pt idx="1654" formatCode="General">
                  <c:v>698668</c:v>
                </c:pt>
                <c:pt idx="1655" formatCode="General">
                  <c:v>698890</c:v>
                </c:pt>
                <c:pt idx="1656" formatCode="General">
                  <c:v>699112</c:v>
                </c:pt>
                <c:pt idx="1657" formatCode="General">
                  <c:v>699334</c:v>
                </c:pt>
                <c:pt idx="1658" formatCode="General">
                  <c:v>699556</c:v>
                </c:pt>
                <c:pt idx="1659" formatCode="General">
                  <c:v>699778</c:v>
                </c:pt>
                <c:pt idx="1660" formatCode="General">
                  <c:v>700000</c:v>
                </c:pt>
                <c:pt idx="1661" formatCode="General">
                  <c:v>700222</c:v>
                </c:pt>
                <c:pt idx="1662" formatCode="General">
                  <c:v>700444</c:v>
                </c:pt>
                <c:pt idx="1663" formatCode="General">
                  <c:v>700666</c:v>
                </c:pt>
                <c:pt idx="1664" formatCode="General">
                  <c:v>700888</c:v>
                </c:pt>
                <c:pt idx="1665" formatCode="General">
                  <c:v>701111</c:v>
                </c:pt>
                <c:pt idx="1666" formatCode="General">
                  <c:v>701333</c:v>
                </c:pt>
                <c:pt idx="1667" formatCode="General">
                  <c:v>701555</c:v>
                </c:pt>
                <c:pt idx="1668" formatCode="General">
                  <c:v>701777</c:v>
                </c:pt>
                <c:pt idx="1669" formatCode="General">
                  <c:v>702000</c:v>
                </c:pt>
                <c:pt idx="1670" formatCode="General">
                  <c:v>702222</c:v>
                </c:pt>
                <c:pt idx="1671" formatCode="General">
                  <c:v>702444</c:v>
                </c:pt>
                <c:pt idx="1672" formatCode="General">
                  <c:v>702666</c:v>
                </c:pt>
                <c:pt idx="1673" formatCode="General">
                  <c:v>702888</c:v>
                </c:pt>
                <c:pt idx="1674" formatCode="General">
                  <c:v>703110</c:v>
                </c:pt>
                <c:pt idx="1675" formatCode="General">
                  <c:v>703332</c:v>
                </c:pt>
                <c:pt idx="1676" formatCode="General">
                  <c:v>703553</c:v>
                </c:pt>
                <c:pt idx="1677" formatCode="General">
                  <c:v>703775</c:v>
                </c:pt>
                <c:pt idx="1678" formatCode="General">
                  <c:v>703997</c:v>
                </c:pt>
                <c:pt idx="1679" formatCode="General">
                  <c:v>704218</c:v>
                </c:pt>
                <c:pt idx="1680" formatCode="General">
                  <c:v>704440</c:v>
                </c:pt>
                <c:pt idx="1681" formatCode="General">
                  <c:v>704661</c:v>
                </c:pt>
                <c:pt idx="1682" formatCode="General">
                  <c:v>704882</c:v>
                </c:pt>
                <c:pt idx="1683" formatCode="General">
                  <c:v>705103</c:v>
                </c:pt>
                <c:pt idx="1684" formatCode="General">
                  <c:v>705324</c:v>
                </c:pt>
                <c:pt idx="1685" formatCode="General">
                  <c:v>705544</c:v>
                </c:pt>
                <c:pt idx="1686" formatCode="General">
                  <c:v>705765</c:v>
                </c:pt>
                <c:pt idx="1687" formatCode="General">
                  <c:v>705985</c:v>
                </c:pt>
                <c:pt idx="1688" formatCode="General">
                  <c:v>706205</c:v>
                </c:pt>
                <c:pt idx="1689" formatCode="General">
                  <c:v>706425</c:v>
                </c:pt>
                <c:pt idx="1690" formatCode="General">
                  <c:v>706645</c:v>
                </c:pt>
                <c:pt idx="1691" formatCode="General">
                  <c:v>706864</c:v>
                </c:pt>
                <c:pt idx="1692" formatCode="General">
                  <c:v>707084</c:v>
                </c:pt>
                <c:pt idx="1693" formatCode="General">
                  <c:v>707303</c:v>
                </c:pt>
                <c:pt idx="1694" formatCode="General">
                  <c:v>707522</c:v>
                </c:pt>
                <c:pt idx="1695" formatCode="General">
                  <c:v>707740</c:v>
                </c:pt>
                <c:pt idx="1696" formatCode="General">
                  <c:v>707959</c:v>
                </c:pt>
                <c:pt idx="1697" formatCode="General">
                  <c:v>708177</c:v>
                </c:pt>
                <c:pt idx="1698" formatCode="General">
                  <c:v>708394</c:v>
                </c:pt>
                <c:pt idx="1699" formatCode="General">
                  <c:v>708612</c:v>
                </c:pt>
                <c:pt idx="1700" formatCode="General">
                  <c:v>708829</c:v>
                </c:pt>
                <c:pt idx="1701" formatCode="General">
                  <c:v>709046</c:v>
                </c:pt>
                <c:pt idx="1702" formatCode="General">
                  <c:v>709263</c:v>
                </c:pt>
                <c:pt idx="1703" formatCode="General">
                  <c:v>709480</c:v>
                </c:pt>
                <c:pt idx="1704" formatCode="General">
                  <c:v>709696</c:v>
                </c:pt>
                <c:pt idx="1705" formatCode="General">
                  <c:v>709912</c:v>
                </c:pt>
                <c:pt idx="1706" formatCode="General">
                  <c:v>710127</c:v>
                </c:pt>
                <c:pt idx="1707" formatCode="General">
                  <c:v>710342</c:v>
                </c:pt>
                <c:pt idx="1708" formatCode="General">
                  <c:v>710557</c:v>
                </c:pt>
                <c:pt idx="1709" formatCode="General">
                  <c:v>710771</c:v>
                </c:pt>
                <c:pt idx="1710" formatCode="General">
                  <c:v>710985</c:v>
                </c:pt>
                <c:pt idx="1711" formatCode="General">
                  <c:v>711199</c:v>
                </c:pt>
                <c:pt idx="1712" formatCode="General">
                  <c:v>711413</c:v>
                </c:pt>
                <c:pt idx="1713" formatCode="General">
                  <c:v>711625</c:v>
                </c:pt>
                <c:pt idx="1714" formatCode="General">
                  <c:v>711838</c:v>
                </c:pt>
                <c:pt idx="1715" formatCode="General">
                  <c:v>712050</c:v>
                </c:pt>
                <c:pt idx="1716" formatCode="General">
                  <c:v>712262</c:v>
                </c:pt>
                <c:pt idx="1717" formatCode="General">
                  <c:v>712474</c:v>
                </c:pt>
                <c:pt idx="1718" formatCode="General">
                  <c:v>712685</c:v>
                </c:pt>
                <c:pt idx="1719" formatCode="General">
                  <c:v>712895</c:v>
                </c:pt>
                <c:pt idx="1720" formatCode="General">
                  <c:v>713106</c:v>
                </c:pt>
                <c:pt idx="1721" formatCode="General">
                  <c:v>713315</c:v>
                </c:pt>
                <c:pt idx="1722" formatCode="General">
                  <c:v>713524</c:v>
                </c:pt>
                <c:pt idx="1723" formatCode="General">
                  <c:v>713733</c:v>
                </c:pt>
                <c:pt idx="1724" formatCode="General">
                  <c:v>713942</c:v>
                </c:pt>
                <c:pt idx="1725" formatCode="General">
                  <c:v>714150</c:v>
                </c:pt>
                <c:pt idx="1726" formatCode="General">
                  <c:v>714357</c:v>
                </c:pt>
                <c:pt idx="1727" formatCode="General">
                  <c:v>714564</c:v>
                </c:pt>
                <c:pt idx="1728" formatCode="General">
                  <c:v>714771</c:v>
                </c:pt>
                <c:pt idx="1729" formatCode="General">
                  <c:v>714977</c:v>
                </c:pt>
                <c:pt idx="1730" formatCode="General">
                  <c:v>715183</c:v>
                </c:pt>
                <c:pt idx="1731" formatCode="General">
                  <c:v>715388</c:v>
                </c:pt>
                <c:pt idx="1732" formatCode="General">
                  <c:v>715592</c:v>
                </c:pt>
                <c:pt idx="1733" formatCode="General">
                  <c:v>715796</c:v>
                </c:pt>
                <c:pt idx="1734" formatCode="General">
                  <c:v>716000</c:v>
                </c:pt>
                <c:pt idx="1735" formatCode="General">
                  <c:v>716203</c:v>
                </c:pt>
                <c:pt idx="1736" formatCode="General">
                  <c:v>716406</c:v>
                </c:pt>
                <c:pt idx="1737" formatCode="General">
                  <c:v>716608</c:v>
                </c:pt>
                <c:pt idx="1738" formatCode="General">
                  <c:v>716809</c:v>
                </c:pt>
                <c:pt idx="1739" formatCode="General">
                  <c:v>717010</c:v>
                </c:pt>
                <c:pt idx="1740" formatCode="General">
                  <c:v>717211</c:v>
                </c:pt>
                <c:pt idx="1741" formatCode="General">
                  <c:v>717410</c:v>
                </c:pt>
                <c:pt idx="1742" formatCode="General">
                  <c:v>717609</c:v>
                </c:pt>
                <c:pt idx="1743" formatCode="General">
                  <c:v>717808</c:v>
                </c:pt>
                <c:pt idx="1744" formatCode="General">
                  <c:v>718006</c:v>
                </c:pt>
                <c:pt idx="1745" formatCode="General">
                  <c:v>718204</c:v>
                </c:pt>
                <c:pt idx="1746" formatCode="General">
                  <c:v>718401</c:v>
                </c:pt>
                <c:pt idx="1747" formatCode="General">
                  <c:v>718597</c:v>
                </c:pt>
                <c:pt idx="1748" formatCode="General">
                  <c:v>718793</c:v>
                </c:pt>
                <c:pt idx="1749" formatCode="General">
                  <c:v>718988</c:v>
                </c:pt>
                <c:pt idx="1750" formatCode="General">
                  <c:v>719183</c:v>
                </c:pt>
                <c:pt idx="1751" formatCode="General">
                  <c:v>719376</c:v>
                </c:pt>
                <c:pt idx="1752" formatCode="General">
                  <c:v>719569</c:v>
                </c:pt>
                <c:pt idx="1753" formatCode="General">
                  <c:v>719762</c:v>
                </c:pt>
                <c:pt idx="1754" formatCode="General">
                  <c:v>719954</c:v>
                </c:pt>
                <c:pt idx="1755" formatCode="General">
                  <c:v>720145</c:v>
                </c:pt>
                <c:pt idx="1756" formatCode="General">
                  <c:v>720336</c:v>
                </c:pt>
                <c:pt idx="1757" formatCode="General">
                  <c:v>720526</c:v>
                </c:pt>
                <c:pt idx="1758" formatCode="General">
                  <c:v>720716</c:v>
                </c:pt>
                <c:pt idx="1759" formatCode="General">
                  <c:v>720904</c:v>
                </c:pt>
                <c:pt idx="1760" formatCode="General">
                  <c:v>721092</c:v>
                </c:pt>
                <c:pt idx="1761" formatCode="General">
                  <c:v>721280</c:v>
                </c:pt>
                <c:pt idx="1762" formatCode="General">
                  <c:v>721467</c:v>
                </c:pt>
                <c:pt idx="1763" formatCode="General">
                  <c:v>721653</c:v>
                </c:pt>
                <c:pt idx="1764" formatCode="General">
                  <c:v>721838</c:v>
                </c:pt>
                <c:pt idx="1765" formatCode="General">
                  <c:v>722023</c:v>
                </c:pt>
                <c:pt idx="1766" formatCode="General">
                  <c:v>722207</c:v>
                </c:pt>
                <c:pt idx="1767" formatCode="General">
                  <c:v>722390</c:v>
                </c:pt>
                <c:pt idx="1768" formatCode="General">
                  <c:v>722572</c:v>
                </c:pt>
                <c:pt idx="1769" formatCode="General">
                  <c:v>722754</c:v>
                </c:pt>
                <c:pt idx="1770" formatCode="General">
                  <c:v>722935</c:v>
                </c:pt>
                <c:pt idx="1771" formatCode="General">
                  <c:v>723115</c:v>
                </c:pt>
                <c:pt idx="1772" formatCode="General">
                  <c:v>723295</c:v>
                </c:pt>
                <c:pt idx="1773" formatCode="General">
                  <c:v>723474</c:v>
                </c:pt>
                <c:pt idx="1774" formatCode="General">
                  <c:v>723652</c:v>
                </c:pt>
                <c:pt idx="1775" formatCode="General">
                  <c:v>723829</c:v>
                </c:pt>
                <c:pt idx="1776" formatCode="General">
                  <c:v>724006</c:v>
                </c:pt>
                <c:pt idx="1777" formatCode="General">
                  <c:v>724182</c:v>
                </c:pt>
                <c:pt idx="1778" formatCode="General">
                  <c:v>724357</c:v>
                </c:pt>
                <c:pt idx="1779" formatCode="General">
                  <c:v>724531</c:v>
                </c:pt>
                <c:pt idx="1780" formatCode="General">
                  <c:v>724705</c:v>
                </c:pt>
                <c:pt idx="1781" formatCode="General">
                  <c:v>724878</c:v>
                </c:pt>
                <c:pt idx="1782" formatCode="General">
                  <c:v>725050</c:v>
                </c:pt>
                <c:pt idx="1783" formatCode="General">
                  <c:v>725221</c:v>
                </c:pt>
                <c:pt idx="1784" formatCode="General">
                  <c:v>725392</c:v>
                </c:pt>
                <c:pt idx="1785" formatCode="General">
                  <c:v>725562</c:v>
                </c:pt>
                <c:pt idx="1786" formatCode="General">
                  <c:v>725731</c:v>
                </c:pt>
                <c:pt idx="1787" formatCode="General">
                  <c:v>725899</c:v>
                </c:pt>
                <c:pt idx="1788" formatCode="General">
                  <c:v>726066</c:v>
                </c:pt>
                <c:pt idx="1789" formatCode="General">
                  <c:v>726233</c:v>
                </c:pt>
                <c:pt idx="1790" formatCode="General">
                  <c:v>726399</c:v>
                </c:pt>
                <c:pt idx="1791" formatCode="General">
                  <c:v>726564</c:v>
                </c:pt>
                <c:pt idx="1792" formatCode="General">
                  <c:v>726728</c:v>
                </c:pt>
                <c:pt idx="1793" formatCode="General">
                  <c:v>726891</c:v>
                </c:pt>
                <c:pt idx="1794" formatCode="General">
                  <c:v>727054</c:v>
                </c:pt>
                <c:pt idx="1795" formatCode="General">
                  <c:v>727215</c:v>
                </c:pt>
                <c:pt idx="1796" formatCode="General">
                  <c:v>727376</c:v>
                </c:pt>
                <c:pt idx="1797" formatCode="General">
                  <c:v>727536</c:v>
                </c:pt>
                <c:pt idx="1798" formatCode="General">
                  <c:v>727695</c:v>
                </c:pt>
                <c:pt idx="1799" formatCode="General">
                  <c:v>727854</c:v>
                </c:pt>
                <c:pt idx="1800" formatCode="General">
                  <c:v>728011</c:v>
                </c:pt>
                <c:pt idx="1801" formatCode="General">
                  <c:v>728168</c:v>
                </c:pt>
                <c:pt idx="1802" formatCode="General">
                  <c:v>728323</c:v>
                </c:pt>
                <c:pt idx="1803" formatCode="General">
                  <c:v>728478</c:v>
                </c:pt>
                <c:pt idx="1804" formatCode="General">
                  <c:v>728632</c:v>
                </c:pt>
                <c:pt idx="1805" formatCode="General">
                  <c:v>728786</c:v>
                </c:pt>
                <c:pt idx="1806" formatCode="General">
                  <c:v>728938</c:v>
                </c:pt>
                <c:pt idx="1807" formatCode="General">
                  <c:v>729090</c:v>
                </c:pt>
                <c:pt idx="1808" formatCode="General">
                  <c:v>729240</c:v>
                </c:pt>
                <c:pt idx="1809" formatCode="General">
                  <c:v>729390</c:v>
                </c:pt>
                <c:pt idx="1810" formatCode="General">
                  <c:v>729539</c:v>
                </c:pt>
                <c:pt idx="1811" formatCode="General">
                  <c:v>729687</c:v>
                </c:pt>
                <c:pt idx="1812" formatCode="General">
                  <c:v>729834</c:v>
                </c:pt>
                <c:pt idx="1813" formatCode="General">
                  <c:v>729980</c:v>
                </c:pt>
                <c:pt idx="1814" formatCode="General">
                  <c:v>730125</c:v>
                </c:pt>
                <c:pt idx="1815" formatCode="General">
                  <c:v>730270</c:v>
                </c:pt>
                <c:pt idx="1816" formatCode="General">
                  <c:v>730413</c:v>
                </c:pt>
                <c:pt idx="1817" formatCode="General">
                  <c:v>730556</c:v>
                </c:pt>
                <c:pt idx="1818" formatCode="General">
                  <c:v>730698</c:v>
                </c:pt>
                <c:pt idx="1819" formatCode="General">
                  <c:v>730838</c:v>
                </c:pt>
                <c:pt idx="1820" formatCode="General">
                  <c:v>730978</c:v>
                </c:pt>
                <c:pt idx="1821" formatCode="General">
                  <c:v>731117</c:v>
                </c:pt>
                <c:pt idx="1822" formatCode="General">
                  <c:v>731255</c:v>
                </c:pt>
                <c:pt idx="1823" formatCode="General">
                  <c:v>731393</c:v>
                </c:pt>
                <c:pt idx="1824" formatCode="General">
                  <c:v>731529</c:v>
                </c:pt>
                <c:pt idx="1825" formatCode="General">
                  <c:v>731664</c:v>
                </c:pt>
                <c:pt idx="1826" formatCode="General">
                  <c:v>731799</c:v>
                </c:pt>
                <c:pt idx="1827" formatCode="General">
                  <c:v>731932</c:v>
                </c:pt>
                <c:pt idx="1828" formatCode="General">
                  <c:v>732065</c:v>
                </c:pt>
                <c:pt idx="1829" formatCode="General">
                  <c:v>732197</c:v>
                </c:pt>
                <c:pt idx="1830" formatCode="General">
                  <c:v>732328</c:v>
                </c:pt>
                <c:pt idx="1831" formatCode="General">
                  <c:v>732457</c:v>
                </c:pt>
                <c:pt idx="1832" formatCode="General">
                  <c:v>732586</c:v>
                </c:pt>
                <c:pt idx="1833" formatCode="General">
                  <c:v>732714</c:v>
                </c:pt>
                <c:pt idx="1834" formatCode="General">
                  <c:v>732841</c:v>
                </c:pt>
                <c:pt idx="1835" formatCode="General">
                  <c:v>732967</c:v>
                </c:pt>
                <c:pt idx="1836" formatCode="General">
                  <c:v>733092</c:v>
                </c:pt>
                <c:pt idx="1837" formatCode="General">
                  <c:v>733216</c:v>
                </c:pt>
                <c:pt idx="1838" formatCode="General">
                  <c:v>733340</c:v>
                </c:pt>
                <c:pt idx="1839" formatCode="General">
                  <c:v>733462</c:v>
                </c:pt>
                <c:pt idx="1840" formatCode="General">
                  <c:v>733583</c:v>
                </c:pt>
                <c:pt idx="1841" formatCode="General">
                  <c:v>733704</c:v>
                </c:pt>
                <c:pt idx="1842" formatCode="General">
                  <c:v>733823</c:v>
                </c:pt>
                <c:pt idx="1843" formatCode="General">
                  <c:v>733942</c:v>
                </c:pt>
                <c:pt idx="1844" formatCode="General">
                  <c:v>734059</c:v>
                </c:pt>
                <c:pt idx="1845" formatCode="General">
                  <c:v>734176</c:v>
                </c:pt>
                <c:pt idx="1846" formatCode="General">
                  <c:v>734292</c:v>
                </c:pt>
                <c:pt idx="1847" formatCode="General">
                  <c:v>734406</c:v>
                </c:pt>
                <c:pt idx="1848" formatCode="General">
                  <c:v>734520</c:v>
                </c:pt>
                <c:pt idx="1849" formatCode="General">
                  <c:v>734633</c:v>
                </c:pt>
                <c:pt idx="1850" formatCode="General">
                  <c:v>734745</c:v>
                </c:pt>
                <c:pt idx="1851" formatCode="General">
                  <c:v>734856</c:v>
                </c:pt>
                <c:pt idx="1852" formatCode="General">
                  <c:v>734966</c:v>
                </c:pt>
                <c:pt idx="1853" formatCode="General">
                  <c:v>735075</c:v>
                </c:pt>
                <c:pt idx="1854" formatCode="General">
                  <c:v>735182</c:v>
                </c:pt>
                <c:pt idx="1855" formatCode="General">
                  <c:v>735289</c:v>
                </c:pt>
                <c:pt idx="1856" formatCode="General">
                  <c:v>735396</c:v>
                </c:pt>
                <c:pt idx="1857" formatCode="General">
                  <c:v>735501</c:v>
                </c:pt>
                <c:pt idx="1858" formatCode="General">
                  <c:v>735605</c:v>
                </c:pt>
                <c:pt idx="1859" formatCode="General">
                  <c:v>735708</c:v>
                </c:pt>
                <c:pt idx="1860" formatCode="General">
                  <c:v>735810</c:v>
                </c:pt>
                <c:pt idx="1861" formatCode="General">
                  <c:v>735912</c:v>
                </c:pt>
                <c:pt idx="1862" formatCode="General">
                  <c:v>736012</c:v>
                </c:pt>
                <c:pt idx="1863" formatCode="General">
                  <c:v>736111</c:v>
                </c:pt>
                <c:pt idx="1864" formatCode="General">
                  <c:v>736209</c:v>
                </c:pt>
                <c:pt idx="1865" formatCode="General">
                  <c:v>736307</c:v>
                </c:pt>
                <c:pt idx="1866" formatCode="General">
                  <c:v>736403</c:v>
                </c:pt>
                <c:pt idx="1867" formatCode="General">
                  <c:v>736499</c:v>
                </c:pt>
                <c:pt idx="1868" formatCode="General">
                  <c:v>736593</c:v>
                </c:pt>
                <c:pt idx="1869" formatCode="General">
                  <c:v>736687</c:v>
                </c:pt>
                <c:pt idx="1870" formatCode="General">
                  <c:v>736779</c:v>
                </c:pt>
                <c:pt idx="1871" formatCode="General">
                  <c:v>736871</c:v>
                </c:pt>
                <c:pt idx="1872" formatCode="General">
                  <c:v>736961</c:v>
                </c:pt>
                <c:pt idx="1873" formatCode="General">
                  <c:v>737051</c:v>
                </c:pt>
                <c:pt idx="1874" formatCode="General">
                  <c:v>737140</c:v>
                </c:pt>
                <c:pt idx="1875" formatCode="General">
                  <c:v>737227</c:v>
                </c:pt>
                <c:pt idx="1876" formatCode="General">
                  <c:v>737314</c:v>
                </c:pt>
                <c:pt idx="1877" formatCode="General">
                  <c:v>737400</c:v>
                </c:pt>
                <c:pt idx="1878" formatCode="General">
                  <c:v>737484</c:v>
                </c:pt>
                <c:pt idx="1879" formatCode="General">
                  <c:v>737568</c:v>
                </c:pt>
                <c:pt idx="1880" formatCode="General">
                  <c:v>737651</c:v>
                </c:pt>
                <c:pt idx="1881" formatCode="General">
                  <c:v>737733</c:v>
                </c:pt>
                <c:pt idx="1882" formatCode="General">
                  <c:v>737813</c:v>
                </c:pt>
                <c:pt idx="1883" formatCode="General">
                  <c:v>737893</c:v>
                </c:pt>
                <c:pt idx="1884" formatCode="General">
                  <c:v>737972</c:v>
                </c:pt>
                <c:pt idx="1885" formatCode="General">
                  <c:v>738050</c:v>
                </c:pt>
                <c:pt idx="1886" formatCode="General">
                  <c:v>738127</c:v>
                </c:pt>
                <c:pt idx="1887" formatCode="General">
                  <c:v>738203</c:v>
                </c:pt>
                <c:pt idx="1888" formatCode="General">
                  <c:v>738278</c:v>
                </c:pt>
                <c:pt idx="1889" formatCode="General">
                  <c:v>738352</c:v>
                </c:pt>
                <c:pt idx="1890" formatCode="General">
                  <c:v>738425</c:v>
                </c:pt>
                <c:pt idx="1891" formatCode="General">
                  <c:v>738498</c:v>
                </c:pt>
                <c:pt idx="1892" formatCode="General">
                  <c:v>738569</c:v>
                </c:pt>
                <c:pt idx="1893" formatCode="General">
                  <c:v>738639</c:v>
                </c:pt>
                <c:pt idx="1894" formatCode="General">
                  <c:v>738708</c:v>
                </c:pt>
                <c:pt idx="1895" formatCode="General">
                  <c:v>738776</c:v>
                </c:pt>
                <c:pt idx="1896" formatCode="General">
                  <c:v>738844</c:v>
                </c:pt>
                <c:pt idx="1897" formatCode="General">
                  <c:v>738910</c:v>
                </c:pt>
                <c:pt idx="1898" formatCode="General">
                  <c:v>738975</c:v>
                </c:pt>
                <c:pt idx="1899" formatCode="General">
                  <c:v>739040</c:v>
                </c:pt>
                <c:pt idx="1900" formatCode="General">
                  <c:v>739103</c:v>
                </c:pt>
                <c:pt idx="1901" formatCode="General">
                  <c:v>739166</c:v>
                </c:pt>
                <c:pt idx="1902" formatCode="General">
                  <c:v>739227</c:v>
                </c:pt>
                <c:pt idx="1903" formatCode="General">
                  <c:v>739288</c:v>
                </c:pt>
                <c:pt idx="1904" formatCode="General">
                  <c:v>739347</c:v>
                </c:pt>
                <c:pt idx="1905" formatCode="General">
                  <c:v>739406</c:v>
                </c:pt>
                <c:pt idx="1906" formatCode="General">
                  <c:v>739463</c:v>
                </c:pt>
                <c:pt idx="1907" formatCode="General">
                  <c:v>739520</c:v>
                </c:pt>
                <c:pt idx="1908" formatCode="General">
                  <c:v>739576</c:v>
                </c:pt>
                <c:pt idx="1909" formatCode="General">
                  <c:v>739631</c:v>
                </c:pt>
                <c:pt idx="1910" formatCode="General">
                  <c:v>739685</c:v>
                </c:pt>
                <c:pt idx="1911" formatCode="General">
                  <c:v>739738</c:v>
                </c:pt>
                <c:pt idx="1912" formatCode="General">
                  <c:v>739790</c:v>
                </c:pt>
                <c:pt idx="1913" formatCode="General">
                  <c:v>739841</c:v>
                </c:pt>
                <c:pt idx="1914" formatCode="General">
                  <c:v>739891</c:v>
                </c:pt>
                <c:pt idx="1915" formatCode="General">
                  <c:v>739940</c:v>
                </c:pt>
                <c:pt idx="1916" formatCode="General">
                  <c:v>739988</c:v>
                </c:pt>
                <c:pt idx="1917" formatCode="General">
                  <c:v>740036</c:v>
                </c:pt>
                <c:pt idx="1918" formatCode="General">
                  <c:v>740082</c:v>
                </c:pt>
                <c:pt idx="1919" formatCode="General">
                  <c:v>740128</c:v>
                </c:pt>
                <c:pt idx="1920" formatCode="General">
                  <c:v>740172</c:v>
                </c:pt>
                <c:pt idx="1921" formatCode="General">
                  <c:v>740215</c:v>
                </c:pt>
                <c:pt idx="1922" formatCode="General">
                  <c:v>740258</c:v>
                </c:pt>
                <c:pt idx="1923" formatCode="General">
                  <c:v>740300</c:v>
                </c:pt>
                <c:pt idx="1924" formatCode="General">
                  <c:v>740340</c:v>
                </c:pt>
                <c:pt idx="1925" formatCode="General">
                  <c:v>740380</c:v>
                </c:pt>
                <c:pt idx="1926" formatCode="General">
                  <c:v>740419</c:v>
                </c:pt>
                <c:pt idx="1927" formatCode="General">
                  <c:v>740457</c:v>
                </c:pt>
                <c:pt idx="1928" formatCode="General">
                  <c:v>740494</c:v>
                </c:pt>
                <c:pt idx="1929" formatCode="General">
                  <c:v>740530</c:v>
                </c:pt>
                <c:pt idx="1930" formatCode="General">
                  <c:v>740565</c:v>
                </c:pt>
                <c:pt idx="1931" formatCode="General">
                  <c:v>740600</c:v>
                </c:pt>
                <c:pt idx="1932" formatCode="General">
                  <c:v>740633</c:v>
                </c:pt>
                <c:pt idx="1933" formatCode="General">
                  <c:v>740666</c:v>
                </c:pt>
                <c:pt idx="1934" formatCode="General">
                  <c:v>740697</c:v>
                </c:pt>
                <c:pt idx="1935" formatCode="General">
                  <c:v>740728</c:v>
                </c:pt>
                <c:pt idx="1936" formatCode="General">
                  <c:v>740758</c:v>
                </c:pt>
                <c:pt idx="1937" formatCode="General">
                  <c:v>740786</c:v>
                </c:pt>
                <c:pt idx="1938" formatCode="General">
                  <c:v>740815</c:v>
                </c:pt>
                <c:pt idx="1939" formatCode="General">
                  <c:v>740842</c:v>
                </c:pt>
                <c:pt idx="1940" formatCode="General">
                  <c:v>740868</c:v>
                </c:pt>
                <c:pt idx="1941" formatCode="General">
                  <c:v>740893</c:v>
                </c:pt>
                <c:pt idx="1942" formatCode="General">
                  <c:v>740918</c:v>
                </c:pt>
                <c:pt idx="1943" formatCode="General">
                  <c:v>740941</c:v>
                </c:pt>
                <c:pt idx="1944" formatCode="General">
                  <c:v>740964</c:v>
                </c:pt>
                <c:pt idx="1945" formatCode="General">
                  <c:v>740986</c:v>
                </c:pt>
                <c:pt idx="1946" formatCode="General">
                  <c:v>741007</c:v>
                </c:pt>
                <c:pt idx="1947" formatCode="General">
                  <c:v>741027</c:v>
                </c:pt>
                <c:pt idx="1948" formatCode="General">
                  <c:v>741046</c:v>
                </c:pt>
                <c:pt idx="1949" formatCode="General">
                  <c:v>741065</c:v>
                </c:pt>
                <c:pt idx="1950" formatCode="General">
                  <c:v>741082</c:v>
                </c:pt>
                <c:pt idx="1951" formatCode="General">
                  <c:v>741099</c:v>
                </c:pt>
                <c:pt idx="1952" formatCode="General">
                  <c:v>741115</c:v>
                </c:pt>
                <c:pt idx="1953" formatCode="General">
                  <c:v>741129</c:v>
                </c:pt>
                <c:pt idx="1954" formatCode="General">
                  <c:v>741143</c:v>
                </c:pt>
                <c:pt idx="1955" formatCode="General">
                  <c:v>741157</c:v>
                </c:pt>
                <c:pt idx="1956" formatCode="General">
                  <c:v>741169</c:v>
                </c:pt>
                <c:pt idx="1957" formatCode="General">
                  <c:v>741180</c:v>
                </c:pt>
                <c:pt idx="1958" formatCode="General">
                  <c:v>741191</c:v>
                </c:pt>
                <c:pt idx="1959" formatCode="General">
                  <c:v>741201</c:v>
                </c:pt>
                <c:pt idx="1960" formatCode="General">
                  <c:v>741210</c:v>
                </c:pt>
                <c:pt idx="1961" formatCode="General">
                  <c:v>741218</c:v>
                </c:pt>
                <c:pt idx="1962" formatCode="General">
                  <c:v>741225</c:v>
                </c:pt>
                <c:pt idx="1963" formatCode="General">
                  <c:v>741232</c:v>
                </c:pt>
                <c:pt idx="1964" formatCode="General">
                  <c:v>741237</c:v>
                </c:pt>
                <c:pt idx="1965" formatCode="General">
                  <c:v>741242</c:v>
                </c:pt>
                <c:pt idx="1966" formatCode="General">
                  <c:v>741246</c:v>
                </c:pt>
                <c:pt idx="1967" formatCode="General">
                  <c:v>741249</c:v>
                </c:pt>
                <c:pt idx="1968" formatCode="General">
                  <c:v>741252</c:v>
                </c:pt>
                <c:pt idx="1969" formatCode="General">
                  <c:v>741253</c:v>
                </c:pt>
                <c:pt idx="1970" formatCode="General">
                  <c:v>741254</c:v>
                </c:pt>
                <c:pt idx="1971" formatCode="General">
                  <c:v>741254</c:v>
                </c:pt>
                <c:pt idx="1972" formatCode="General">
                  <c:v>741253</c:v>
                </c:pt>
                <c:pt idx="1973" formatCode="General">
                  <c:v>741252</c:v>
                </c:pt>
                <c:pt idx="1974" formatCode="General">
                  <c:v>741249</c:v>
                </c:pt>
                <c:pt idx="1975" formatCode="General">
                  <c:v>741246</c:v>
                </c:pt>
                <c:pt idx="1976" formatCode="General">
                  <c:v>741242</c:v>
                </c:pt>
                <c:pt idx="1977" formatCode="General">
                  <c:v>741237</c:v>
                </c:pt>
                <c:pt idx="1978" formatCode="General">
                  <c:v>741231</c:v>
                </c:pt>
                <c:pt idx="1979" formatCode="General">
                  <c:v>741225</c:v>
                </c:pt>
                <c:pt idx="1980" formatCode="General">
                  <c:v>741218</c:v>
                </c:pt>
                <c:pt idx="1981" formatCode="General">
                  <c:v>741210</c:v>
                </c:pt>
                <c:pt idx="1982" formatCode="General">
                  <c:v>741201</c:v>
                </c:pt>
                <c:pt idx="1983" formatCode="General">
                  <c:v>741191</c:v>
                </c:pt>
                <c:pt idx="1984" formatCode="General">
                  <c:v>741181</c:v>
                </c:pt>
                <c:pt idx="1985" formatCode="General">
                  <c:v>741170</c:v>
                </c:pt>
                <c:pt idx="1986" formatCode="General">
                  <c:v>741158</c:v>
                </c:pt>
                <c:pt idx="1987" formatCode="General">
                  <c:v>741146</c:v>
                </c:pt>
                <c:pt idx="1988" formatCode="General">
                  <c:v>741132</c:v>
                </c:pt>
                <c:pt idx="1989" formatCode="General">
                  <c:v>741118</c:v>
                </c:pt>
                <c:pt idx="1990" formatCode="General">
                  <c:v>741103</c:v>
                </c:pt>
                <c:pt idx="1991" formatCode="General">
                  <c:v>741088</c:v>
                </c:pt>
                <c:pt idx="1992" formatCode="General">
                  <c:v>741072</c:v>
                </c:pt>
                <c:pt idx="1993" formatCode="General">
                  <c:v>741055</c:v>
                </c:pt>
                <c:pt idx="1994" formatCode="General">
                  <c:v>741037</c:v>
                </c:pt>
                <c:pt idx="1995" formatCode="General">
                  <c:v>741019</c:v>
                </c:pt>
                <c:pt idx="1996" formatCode="General">
                  <c:v>741000</c:v>
                </c:pt>
                <c:pt idx="1997" formatCode="General">
                  <c:v>740980</c:v>
                </c:pt>
                <c:pt idx="1998" formatCode="General">
                  <c:v>740959</c:v>
                </c:pt>
                <c:pt idx="1999" formatCode="General">
                  <c:v>740938</c:v>
                </c:pt>
                <c:pt idx="2000" formatCode="General">
                  <c:v>740916</c:v>
                </c:pt>
                <c:pt idx="2001" formatCode="General">
                  <c:v>740893</c:v>
                </c:pt>
                <c:pt idx="2002" formatCode="General">
                  <c:v>740870</c:v>
                </c:pt>
                <c:pt idx="2003" formatCode="General">
                  <c:v>740846</c:v>
                </c:pt>
                <c:pt idx="2004" formatCode="General">
                  <c:v>740821</c:v>
                </c:pt>
                <c:pt idx="2005" formatCode="General">
                  <c:v>740796</c:v>
                </c:pt>
                <c:pt idx="2006" formatCode="General">
                  <c:v>740770</c:v>
                </c:pt>
                <c:pt idx="2007" formatCode="General">
                  <c:v>740743</c:v>
                </c:pt>
                <c:pt idx="2008" formatCode="General">
                  <c:v>740715</c:v>
                </c:pt>
                <c:pt idx="2009" formatCode="General">
                  <c:v>740687</c:v>
                </c:pt>
                <c:pt idx="2010" formatCode="General">
                  <c:v>740658</c:v>
                </c:pt>
                <c:pt idx="2011" formatCode="General">
                  <c:v>740629</c:v>
                </c:pt>
                <c:pt idx="2012" formatCode="General">
                  <c:v>740599</c:v>
                </c:pt>
                <c:pt idx="2013" formatCode="General">
                  <c:v>740568</c:v>
                </c:pt>
                <c:pt idx="2014" formatCode="General">
                  <c:v>740537</c:v>
                </c:pt>
                <c:pt idx="2015" formatCode="General">
                  <c:v>740505</c:v>
                </c:pt>
                <c:pt idx="2016" formatCode="General">
                  <c:v>740472</c:v>
                </c:pt>
                <c:pt idx="2017" formatCode="General">
                  <c:v>740439</c:v>
                </c:pt>
                <c:pt idx="2018" formatCode="General">
                  <c:v>740405</c:v>
                </c:pt>
                <c:pt idx="2019" formatCode="General">
                  <c:v>740370</c:v>
                </c:pt>
                <c:pt idx="2020" formatCode="General">
                  <c:v>740335</c:v>
                </c:pt>
                <c:pt idx="2021" formatCode="General">
                  <c:v>740299</c:v>
                </c:pt>
                <c:pt idx="2022" formatCode="General">
                  <c:v>740263</c:v>
                </c:pt>
                <c:pt idx="2023" formatCode="General">
                  <c:v>740226</c:v>
                </c:pt>
                <c:pt idx="2024" formatCode="General">
                  <c:v>740188</c:v>
                </c:pt>
                <c:pt idx="2025" formatCode="General">
                  <c:v>740149</c:v>
                </c:pt>
                <c:pt idx="2026" formatCode="General">
                  <c:v>740111</c:v>
                </c:pt>
                <c:pt idx="2027" formatCode="General">
                  <c:v>740071</c:v>
                </c:pt>
                <c:pt idx="2028" formatCode="General">
                  <c:v>740031</c:v>
                </c:pt>
                <c:pt idx="2029" formatCode="General">
                  <c:v>739990</c:v>
                </c:pt>
                <c:pt idx="2030" formatCode="General">
                  <c:v>739949</c:v>
                </c:pt>
                <c:pt idx="2031" formatCode="General">
                  <c:v>739907</c:v>
                </c:pt>
                <c:pt idx="2032" formatCode="General">
                  <c:v>739865</c:v>
                </c:pt>
                <c:pt idx="2033" formatCode="General">
                  <c:v>739822</c:v>
                </c:pt>
                <c:pt idx="2034" formatCode="General">
                  <c:v>739778</c:v>
                </c:pt>
                <c:pt idx="2035" formatCode="General">
                  <c:v>739734</c:v>
                </c:pt>
                <c:pt idx="2036" formatCode="General">
                  <c:v>739689</c:v>
                </c:pt>
                <c:pt idx="2037" formatCode="General">
                  <c:v>739644</c:v>
                </c:pt>
                <c:pt idx="2038" formatCode="General">
                  <c:v>739598</c:v>
                </c:pt>
                <c:pt idx="2039" formatCode="General">
                  <c:v>739552</c:v>
                </c:pt>
                <c:pt idx="2040" formatCode="General">
                  <c:v>739505</c:v>
                </c:pt>
                <c:pt idx="2041" formatCode="General">
                  <c:v>739457</c:v>
                </c:pt>
                <c:pt idx="2042" formatCode="General">
                  <c:v>739409</c:v>
                </c:pt>
                <c:pt idx="2043" formatCode="General">
                  <c:v>739361</c:v>
                </c:pt>
                <c:pt idx="2044" formatCode="General">
                  <c:v>739311</c:v>
                </c:pt>
                <c:pt idx="2045" formatCode="General">
                  <c:v>739262</c:v>
                </c:pt>
                <c:pt idx="2046" formatCode="General">
                  <c:v>739212</c:v>
                </c:pt>
                <c:pt idx="2047" formatCode="General">
                  <c:v>739161</c:v>
                </c:pt>
                <c:pt idx="2048" formatCode="General">
                  <c:v>739110</c:v>
                </c:pt>
                <c:pt idx="2049" formatCode="General">
                  <c:v>739058</c:v>
                </c:pt>
                <c:pt idx="2050" formatCode="General">
                  <c:v>739006</c:v>
                </c:pt>
                <c:pt idx="2051" formatCode="General">
                  <c:v>738954</c:v>
                </c:pt>
                <c:pt idx="2052" formatCode="General">
                  <c:v>738900</c:v>
                </c:pt>
                <c:pt idx="2053" formatCode="General">
                  <c:v>738847</c:v>
                </c:pt>
                <c:pt idx="2054" formatCode="General">
                  <c:v>738793</c:v>
                </c:pt>
                <c:pt idx="2055" formatCode="General">
                  <c:v>738738</c:v>
                </c:pt>
                <c:pt idx="2056" formatCode="General">
                  <c:v>738683</c:v>
                </c:pt>
                <c:pt idx="2057" formatCode="General">
                  <c:v>738628</c:v>
                </c:pt>
                <c:pt idx="2058" formatCode="General">
                  <c:v>738572</c:v>
                </c:pt>
                <c:pt idx="2059" formatCode="General">
                  <c:v>738515</c:v>
                </c:pt>
                <c:pt idx="2060" formatCode="General">
                  <c:v>738458</c:v>
                </c:pt>
                <c:pt idx="2061" formatCode="General">
                  <c:v>738400</c:v>
                </c:pt>
                <c:pt idx="2062" formatCode="General">
                  <c:v>738342</c:v>
                </c:pt>
                <c:pt idx="2063" formatCode="General">
                  <c:v>738284</c:v>
                </c:pt>
                <c:pt idx="2064" formatCode="General">
                  <c:v>738226</c:v>
                </c:pt>
                <c:pt idx="2065" formatCode="General">
                  <c:v>738166</c:v>
                </c:pt>
                <c:pt idx="2066" formatCode="General">
                  <c:v>738107</c:v>
                </c:pt>
                <c:pt idx="2067" formatCode="General">
                  <c:v>738047</c:v>
                </c:pt>
                <c:pt idx="2068" formatCode="General">
                  <c:v>737986</c:v>
                </c:pt>
                <c:pt idx="2069" formatCode="General">
                  <c:v>737925</c:v>
                </c:pt>
                <c:pt idx="2070" formatCode="General">
                  <c:v>737864</c:v>
                </c:pt>
                <c:pt idx="2071" formatCode="General">
                  <c:v>737802</c:v>
                </c:pt>
                <c:pt idx="2072" formatCode="General">
                  <c:v>737740</c:v>
                </c:pt>
                <c:pt idx="2073" formatCode="General">
                  <c:v>737677</c:v>
                </c:pt>
                <c:pt idx="2074" formatCode="General">
                  <c:v>737614</c:v>
                </c:pt>
                <c:pt idx="2075" formatCode="General">
                  <c:v>737551</c:v>
                </c:pt>
                <c:pt idx="2076" formatCode="General">
                  <c:v>737487</c:v>
                </c:pt>
                <c:pt idx="2077" formatCode="General">
                  <c:v>737423</c:v>
                </c:pt>
                <c:pt idx="2078" formatCode="General">
                  <c:v>737358</c:v>
                </c:pt>
                <c:pt idx="2079" formatCode="General">
                  <c:v>737293</c:v>
                </c:pt>
                <c:pt idx="2080" formatCode="General">
                  <c:v>737228</c:v>
                </c:pt>
                <c:pt idx="2081" formatCode="General">
                  <c:v>737162</c:v>
                </c:pt>
                <c:pt idx="2082" formatCode="General">
                  <c:v>737096</c:v>
                </c:pt>
                <c:pt idx="2083" formatCode="General">
                  <c:v>737030</c:v>
                </c:pt>
                <c:pt idx="2084" formatCode="General">
                  <c:v>736963</c:v>
                </c:pt>
                <c:pt idx="2085" formatCode="General">
                  <c:v>736896</c:v>
                </c:pt>
                <c:pt idx="2086" formatCode="General">
                  <c:v>736828</c:v>
                </c:pt>
                <c:pt idx="2087" formatCode="General">
                  <c:v>736760</c:v>
                </c:pt>
                <c:pt idx="2088" formatCode="General">
                  <c:v>736692</c:v>
                </c:pt>
                <c:pt idx="2089" formatCode="General">
                  <c:v>736624</c:v>
                </c:pt>
                <c:pt idx="2090" formatCode="General">
                  <c:v>736555</c:v>
                </c:pt>
                <c:pt idx="2091" formatCode="General">
                  <c:v>736486</c:v>
                </c:pt>
                <c:pt idx="2092" formatCode="General">
                  <c:v>736416</c:v>
                </c:pt>
                <c:pt idx="2093" formatCode="General">
                  <c:v>736346</c:v>
                </c:pt>
                <c:pt idx="2094" formatCode="General">
                  <c:v>736276</c:v>
                </c:pt>
                <c:pt idx="2095" formatCode="General">
                  <c:v>736205</c:v>
                </c:pt>
                <c:pt idx="2096" formatCode="General">
                  <c:v>736135</c:v>
                </c:pt>
                <c:pt idx="2097" formatCode="General">
                  <c:v>736064</c:v>
                </c:pt>
                <c:pt idx="2098" formatCode="General">
                  <c:v>735992</c:v>
                </c:pt>
                <c:pt idx="2099" formatCode="General">
                  <c:v>735920</c:v>
                </c:pt>
                <c:pt idx="2100" formatCode="General">
                  <c:v>735848</c:v>
                </c:pt>
                <c:pt idx="2101" formatCode="General">
                  <c:v>735776</c:v>
                </c:pt>
                <c:pt idx="2102" formatCode="General">
                  <c:v>735704</c:v>
                </c:pt>
                <c:pt idx="2103" formatCode="General">
                  <c:v>735631</c:v>
                </c:pt>
                <c:pt idx="2104" formatCode="General">
                  <c:v>735558</c:v>
                </c:pt>
                <c:pt idx="2105" formatCode="General">
                  <c:v>735485</c:v>
                </c:pt>
                <c:pt idx="2106" formatCode="General">
                  <c:v>735411</c:v>
                </c:pt>
                <c:pt idx="2107" formatCode="General">
                  <c:v>735337</c:v>
                </c:pt>
                <c:pt idx="2108" formatCode="General">
                  <c:v>735262</c:v>
                </c:pt>
                <c:pt idx="2109" formatCode="General">
                  <c:v>735188</c:v>
                </c:pt>
                <c:pt idx="2110" formatCode="General">
                  <c:v>735113</c:v>
                </c:pt>
                <c:pt idx="2111" formatCode="General">
                  <c:v>735038</c:v>
                </c:pt>
                <c:pt idx="2112" formatCode="General">
                  <c:v>734963</c:v>
                </c:pt>
                <c:pt idx="2113" formatCode="General">
                  <c:v>734888</c:v>
                </c:pt>
                <c:pt idx="2114" formatCode="General">
                  <c:v>734812</c:v>
                </c:pt>
                <c:pt idx="2115" formatCode="General">
                  <c:v>734736</c:v>
                </c:pt>
                <c:pt idx="2116" formatCode="General">
                  <c:v>734660</c:v>
                </c:pt>
                <c:pt idx="2117" formatCode="General">
                  <c:v>734584</c:v>
                </c:pt>
                <c:pt idx="2118" formatCode="General">
                  <c:v>734507</c:v>
                </c:pt>
                <c:pt idx="2119" formatCode="General">
                  <c:v>734430</c:v>
                </c:pt>
                <c:pt idx="2120" formatCode="General">
                  <c:v>734353</c:v>
                </c:pt>
                <c:pt idx="2121" formatCode="General">
                  <c:v>734276</c:v>
                </c:pt>
                <c:pt idx="2122" formatCode="General">
                  <c:v>734199</c:v>
                </c:pt>
                <c:pt idx="2123" formatCode="General">
                  <c:v>734121</c:v>
                </c:pt>
                <c:pt idx="2124" formatCode="General">
                  <c:v>734043</c:v>
                </c:pt>
                <c:pt idx="2125" formatCode="General">
                  <c:v>733965</c:v>
                </c:pt>
                <c:pt idx="2126" formatCode="General">
                  <c:v>733887</c:v>
                </c:pt>
                <c:pt idx="2127" formatCode="General">
                  <c:v>733809</c:v>
                </c:pt>
                <c:pt idx="2128" formatCode="General">
                  <c:v>733730</c:v>
                </c:pt>
                <c:pt idx="2129" formatCode="General">
                  <c:v>733651</c:v>
                </c:pt>
                <c:pt idx="2130" formatCode="General">
                  <c:v>733572</c:v>
                </c:pt>
                <c:pt idx="2131" formatCode="General">
                  <c:v>733493</c:v>
                </c:pt>
                <c:pt idx="2132" formatCode="General">
                  <c:v>733414</c:v>
                </c:pt>
                <c:pt idx="2133" formatCode="General">
                  <c:v>733335</c:v>
                </c:pt>
                <c:pt idx="2134" formatCode="General">
                  <c:v>733255</c:v>
                </c:pt>
                <c:pt idx="2135" formatCode="General">
                  <c:v>733175</c:v>
                </c:pt>
                <c:pt idx="2136" formatCode="General">
                  <c:v>733096</c:v>
                </c:pt>
                <c:pt idx="2137" formatCode="General">
                  <c:v>733015</c:v>
                </c:pt>
                <c:pt idx="2138" formatCode="General">
                  <c:v>732935</c:v>
                </c:pt>
                <c:pt idx="2139" formatCode="General">
                  <c:v>732855</c:v>
                </c:pt>
                <c:pt idx="2140" formatCode="General">
                  <c:v>732774</c:v>
                </c:pt>
                <c:pt idx="2141" formatCode="General">
                  <c:v>732694</c:v>
                </c:pt>
                <c:pt idx="2142" formatCode="General">
                  <c:v>732613</c:v>
                </c:pt>
                <c:pt idx="2143" formatCode="General">
                  <c:v>732532</c:v>
                </c:pt>
                <c:pt idx="2144" formatCode="General">
                  <c:v>732451</c:v>
                </c:pt>
                <c:pt idx="2145" formatCode="General">
                  <c:v>732370</c:v>
                </c:pt>
                <c:pt idx="2146" formatCode="General">
                  <c:v>732289</c:v>
                </c:pt>
                <c:pt idx="2147" formatCode="General">
                  <c:v>732207</c:v>
                </c:pt>
                <c:pt idx="2148" formatCode="General">
                  <c:v>732126</c:v>
                </c:pt>
                <c:pt idx="2149" formatCode="General">
                  <c:v>732044</c:v>
                </c:pt>
                <c:pt idx="2150" formatCode="General">
                  <c:v>731963</c:v>
                </c:pt>
                <c:pt idx="2151" formatCode="General">
                  <c:v>731881</c:v>
                </c:pt>
                <c:pt idx="2152" formatCode="General">
                  <c:v>731799</c:v>
                </c:pt>
                <c:pt idx="2153" formatCode="General">
                  <c:v>731717</c:v>
                </c:pt>
                <c:pt idx="2154" formatCode="General">
                  <c:v>731635</c:v>
                </c:pt>
                <c:pt idx="2155" formatCode="General">
                  <c:v>731553</c:v>
                </c:pt>
                <c:pt idx="2156" formatCode="General">
                  <c:v>731471</c:v>
                </c:pt>
                <c:pt idx="2157" formatCode="General">
                  <c:v>731389</c:v>
                </c:pt>
                <c:pt idx="2158" formatCode="General">
                  <c:v>731307</c:v>
                </c:pt>
                <c:pt idx="2159" formatCode="General">
                  <c:v>731224</c:v>
                </c:pt>
                <c:pt idx="2160" formatCode="General">
                  <c:v>731141</c:v>
                </c:pt>
                <c:pt idx="2161" formatCode="General">
                  <c:v>731059</c:v>
                </c:pt>
                <c:pt idx="2162" formatCode="General">
                  <c:v>730976</c:v>
                </c:pt>
                <c:pt idx="2163" formatCode="General">
                  <c:v>730894</c:v>
                </c:pt>
                <c:pt idx="2164" formatCode="General">
                  <c:v>730811</c:v>
                </c:pt>
                <c:pt idx="2165" formatCode="General">
                  <c:v>730729</c:v>
                </c:pt>
                <c:pt idx="2166" formatCode="General">
                  <c:v>730646</c:v>
                </c:pt>
                <c:pt idx="2167" formatCode="General">
                  <c:v>730563</c:v>
                </c:pt>
                <c:pt idx="2168" formatCode="General">
                  <c:v>730481</c:v>
                </c:pt>
                <c:pt idx="2169" formatCode="General">
                  <c:v>730398</c:v>
                </c:pt>
                <c:pt idx="2170" formatCode="General">
                  <c:v>730315</c:v>
                </c:pt>
                <c:pt idx="2171" formatCode="General">
                  <c:v>730232</c:v>
                </c:pt>
                <c:pt idx="2172" formatCode="General">
                  <c:v>730149</c:v>
                </c:pt>
                <c:pt idx="2173" formatCode="General">
                  <c:v>730066</c:v>
                </c:pt>
                <c:pt idx="2174" formatCode="General">
                  <c:v>729984</c:v>
                </c:pt>
                <c:pt idx="2175" formatCode="General">
                  <c:v>729901</c:v>
                </c:pt>
                <c:pt idx="2176" formatCode="General">
                  <c:v>729818</c:v>
                </c:pt>
                <c:pt idx="2177" formatCode="General">
                  <c:v>729735</c:v>
                </c:pt>
                <c:pt idx="2178" formatCode="General">
                  <c:v>729652</c:v>
                </c:pt>
                <c:pt idx="2179" formatCode="General">
                  <c:v>729569</c:v>
                </c:pt>
                <c:pt idx="2180" formatCode="General">
                  <c:v>729486</c:v>
                </c:pt>
                <c:pt idx="2181" formatCode="General">
                  <c:v>729403</c:v>
                </c:pt>
                <c:pt idx="2182" formatCode="General">
                  <c:v>729321</c:v>
                </c:pt>
                <c:pt idx="2183" formatCode="General">
                  <c:v>729238</c:v>
                </c:pt>
                <c:pt idx="2184" formatCode="General">
                  <c:v>729155</c:v>
                </c:pt>
                <c:pt idx="2185" formatCode="General">
                  <c:v>729072</c:v>
                </c:pt>
                <c:pt idx="2186" formatCode="General">
                  <c:v>728989</c:v>
                </c:pt>
                <c:pt idx="2187" formatCode="General">
                  <c:v>728906</c:v>
                </c:pt>
                <c:pt idx="2188" formatCode="General">
                  <c:v>728823</c:v>
                </c:pt>
                <c:pt idx="2189" formatCode="General">
                  <c:v>728741</c:v>
                </c:pt>
                <c:pt idx="2190" formatCode="General">
                  <c:v>728658</c:v>
                </c:pt>
                <c:pt idx="2191" formatCode="General">
                  <c:v>728575</c:v>
                </c:pt>
                <c:pt idx="2192" formatCode="General">
                  <c:v>728493</c:v>
                </c:pt>
                <c:pt idx="2193" formatCode="General">
                  <c:v>728410</c:v>
                </c:pt>
                <c:pt idx="2194" formatCode="General">
                  <c:v>728328</c:v>
                </c:pt>
                <c:pt idx="2195" formatCode="General">
                  <c:v>728245</c:v>
                </c:pt>
                <c:pt idx="2196" formatCode="General">
                  <c:v>728163</c:v>
                </c:pt>
                <c:pt idx="2197" formatCode="General">
                  <c:v>728080</c:v>
                </c:pt>
                <c:pt idx="2198" formatCode="General">
                  <c:v>727998</c:v>
                </c:pt>
                <c:pt idx="2199" formatCode="General">
                  <c:v>727916</c:v>
                </c:pt>
                <c:pt idx="2200" formatCode="General">
                  <c:v>727834</c:v>
                </c:pt>
                <c:pt idx="2201" formatCode="General">
                  <c:v>727752</c:v>
                </c:pt>
                <c:pt idx="2202" formatCode="General">
                  <c:v>727670</c:v>
                </c:pt>
                <c:pt idx="2203" formatCode="General">
                  <c:v>727588</c:v>
                </c:pt>
                <c:pt idx="2204" formatCode="General">
                  <c:v>727506</c:v>
                </c:pt>
                <c:pt idx="2205" formatCode="General">
                  <c:v>727424</c:v>
                </c:pt>
                <c:pt idx="2206" formatCode="General">
                  <c:v>727343</c:v>
                </c:pt>
                <c:pt idx="2207" formatCode="General">
                  <c:v>727261</c:v>
                </c:pt>
                <c:pt idx="2208" formatCode="General">
                  <c:v>727180</c:v>
                </c:pt>
                <c:pt idx="2209" formatCode="General">
                  <c:v>727098</c:v>
                </c:pt>
                <c:pt idx="2210" formatCode="General">
                  <c:v>727017</c:v>
                </c:pt>
                <c:pt idx="2211" formatCode="General">
                  <c:v>726935</c:v>
                </c:pt>
                <c:pt idx="2212" formatCode="General">
                  <c:v>726854</c:v>
                </c:pt>
                <c:pt idx="2213" formatCode="General">
                  <c:v>726773</c:v>
                </c:pt>
                <c:pt idx="2214" formatCode="General">
                  <c:v>726692</c:v>
                </c:pt>
                <c:pt idx="2215" formatCode="General">
                  <c:v>726612</c:v>
                </c:pt>
                <c:pt idx="2216" formatCode="General">
                  <c:v>726531</c:v>
                </c:pt>
                <c:pt idx="2217" formatCode="General">
                  <c:v>726450</c:v>
                </c:pt>
                <c:pt idx="2218" formatCode="General">
                  <c:v>726369</c:v>
                </c:pt>
                <c:pt idx="2219" formatCode="General">
                  <c:v>726289</c:v>
                </c:pt>
                <c:pt idx="2220" formatCode="General">
                  <c:v>726209</c:v>
                </c:pt>
                <c:pt idx="2221" formatCode="General">
                  <c:v>726129</c:v>
                </c:pt>
                <c:pt idx="2222" formatCode="General">
                  <c:v>726049</c:v>
                </c:pt>
                <c:pt idx="2223" formatCode="General">
                  <c:v>725969</c:v>
                </c:pt>
                <c:pt idx="2224" formatCode="General">
                  <c:v>725890</c:v>
                </c:pt>
                <c:pt idx="2225" formatCode="General">
                  <c:v>725810</c:v>
                </c:pt>
                <c:pt idx="2226" formatCode="General">
                  <c:v>725731</c:v>
                </c:pt>
                <c:pt idx="2227" formatCode="General">
                  <c:v>725652</c:v>
                </c:pt>
                <c:pt idx="2228" formatCode="General">
                  <c:v>725572</c:v>
                </c:pt>
                <c:pt idx="2229" formatCode="General">
                  <c:v>725493</c:v>
                </c:pt>
                <c:pt idx="2230" formatCode="General">
                  <c:v>725414</c:v>
                </c:pt>
                <c:pt idx="2231" formatCode="General">
                  <c:v>725336</c:v>
                </c:pt>
                <c:pt idx="2232" formatCode="General">
                  <c:v>725257</c:v>
                </c:pt>
                <c:pt idx="2233" formatCode="General">
                  <c:v>725179</c:v>
                </c:pt>
                <c:pt idx="2234" formatCode="General">
                  <c:v>725101</c:v>
                </c:pt>
                <c:pt idx="2235" formatCode="General">
                  <c:v>725023</c:v>
                </c:pt>
                <c:pt idx="2236" formatCode="General">
                  <c:v>724944</c:v>
                </c:pt>
                <c:pt idx="2237" formatCode="General">
                  <c:v>724867</c:v>
                </c:pt>
                <c:pt idx="2238" formatCode="General">
                  <c:v>724789</c:v>
                </c:pt>
                <c:pt idx="2239" formatCode="General">
                  <c:v>724712</c:v>
                </c:pt>
                <c:pt idx="2240" formatCode="General">
                  <c:v>724634</c:v>
                </c:pt>
                <c:pt idx="2241" formatCode="General">
                  <c:v>724557</c:v>
                </c:pt>
                <c:pt idx="2242" formatCode="General">
                  <c:v>724481</c:v>
                </c:pt>
                <c:pt idx="2243" formatCode="General">
                  <c:v>724404</c:v>
                </c:pt>
                <c:pt idx="2244" formatCode="General">
                  <c:v>724327</c:v>
                </c:pt>
                <c:pt idx="2245" formatCode="General">
                  <c:v>724251</c:v>
                </c:pt>
                <c:pt idx="2246" formatCode="General">
                  <c:v>724175</c:v>
                </c:pt>
                <c:pt idx="2247" formatCode="General">
                  <c:v>724099</c:v>
                </c:pt>
                <c:pt idx="2248" formatCode="General">
                  <c:v>724023</c:v>
                </c:pt>
                <c:pt idx="2249" formatCode="General">
                  <c:v>723947</c:v>
                </c:pt>
                <c:pt idx="2250" formatCode="General">
                  <c:v>723872</c:v>
                </c:pt>
                <c:pt idx="2251" formatCode="General">
                  <c:v>723797</c:v>
                </c:pt>
                <c:pt idx="2252" formatCode="General">
                  <c:v>723722</c:v>
                </c:pt>
                <c:pt idx="2253" formatCode="General">
                  <c:v>723647</c:v>
                </c:pt>
                <c:pt idx="2254" formatCode="General">
                  <c:v>723572</c:v>
                </c:pt>
                <c:pt idx="2255" formatCode="General">
                  <c:v>723498</c:v>
                </c:pt>
                <c:pt idx="2256" formatCode="General">
                  <c:v>723424</c:v>
                </c:pt>
                <c:pt idx="2257" formatCode="General">
                  <c:v>723350</c:v>
                </c:pt>
                <c:pt idx="2258" formatCode="General">
                  <c:v>723276</c:v>
                </c:pt>
                <c:pt idx="2259" formatCode="General">
                  <c:v>723202</c:v>
                </c:pt>
                <c:pt idx="2260" formatCode="General">
                  <c:v>723129</c:v>
                </c:pt>
                <c:pt idx="2261" formatCode="General">
                  <c:v>723056</c:v>
                </c:pt>
                <c:pt idx="2262" formatCode="General">
                  <c:v>722983</c:v>
                </c:pt>
                <c:pt idx="2263" formatCode="General">
                  <c:v>722910</c:v>
                </c:pt>
                <c:pt idx="2264" formatCode="General">
                  <c:v>722837</c:v>
                </c:pt>
                <c:pt idx="2265" formatCode="General">
                  <c:v>722765</c:v>
                </c:pt>
                <c:pt idx="2266" formatCode="General">
                  <c:v>722693</c:v>
                </c:pt>
                <c:pt idx="2267" formatCode="General">
                  <c:v>722621</c:v>
                </c:pt>
                <c:pt idx="2268" formatCode="General">
                  <c:v>722550</c:v>
                </c:pt>
                <c:pt idx="2269" formatCode="General">
                  <c:v>722479</c:v>
                </c:pt>
                <c:pt idx="2270" formatCode="General">
                  <c:v>722408</c:v>
                </c:pt>
                <c:pt idx="2271" formatCode="General">
                  <c:v>722337</c:v>
                </c:pt>
                <c:pt idx="2272" formatCode="General">
                  <c:v>722266</c:v>
                </c:pt>
                <c:pt idx="2273" formatCode="General">
                  <c:v>722196</c:v>
                </c:pt>
                <c:pt idx="2274" formatCode="General">
                  <c:v>722126</c:v>
                </c:pt>
                <c:pt idx="2275" formatCode="General">
                  <c:v>722056</c:v>
                </c:pt>
                <c:pt idx="2276" formatCode="General">
                  <c:v>721986</c:v>
                </c:pt>
                <c:pt idx="2277" formatCode="General">
                  <c:v>721917</c:v>
                </c:pt>
                <c:pt idx="2278" formatCode="General">
                  <c:v>721848</c:v>
                </c:pt>
                <c:pt idx="2279" formatCode="General">
                  <c:v>721779</c:v>
                </c:pt>
                <c:pt idx="2280" formatCode="General">
                  <c:v>721710</c:v>
                </c:pt>
                <c:pt idx="2281" formatCode="General">
                  <c:v>721642</c:v>
                </c:pt>
                <c:pt idx="2282" formatCode="General">
                  <c:v>721573</c:v>
                </c:pt>
                <c:pt idx="2283" formatCode="General">
                  <c:v>721506</c:v>
                </c:pt>
                <c:pt idx="2284" formatCode="General">
                  <c:v>721438</c:v>
                </c:pt>
                <c:pt idx="2285" formatCode="General">
                  <c:v>721370</c:v>
                </c:pt>
                <c:pt idx="2286" formatCode="General">
                  <c:v>721303</c:v>
                </c:pt>
                <c:pt idx="2287" formatCode="General">
                  <c:v>721236</c:v>
                </c:pt>
                <c:pt idx="2288" formatCode="General">
                  <c:v>721170</c:v>
                </c:pt>
                <c:pt idx="2289" formatCode="General">
                  <c:v>721103</c:v>
                </c:pt>
                <c:pt idx="2290" formatCode="General">
                  <c:v>721038</c:v>
                </c:pt>
                <c:pt idx="2291" formatCode="General">
                  <c:v>720972</c:v>
                </c:pt>
                <c:pt idx="2292" formatCode="General">
                  <c:v>720906</c:v>
                </c:pt>
                <c:pt idx="2293" formatCode="General">
                  <c:v>720841</c:v>
                </c:pt>
                <c:pt idx="2294" formatCode="General">
                  <c:v>720776</c:v>
                </c:pt>
                <c:pt idx="2295" formatCode="General">
                  <c:v>720711</c:v>
                </c:pt>
                <c:pt idx="2296" formatCode="General">
                  <c:v>720647</c:v>
                </c:pt>
                <c:pt idx="2297" formatCode="General">
                  <c:v>720583</c:v>
                </c:pt>
                <c:pt idx="2298" formatCode="General">
                  <c:v>720519</c:v>
                </c:pt>
                <c:pt idx="2299" formatCode="General">
                  <c:v>720455</c:v>
                </c:pt>
                <c:pt idx="2300" formatCode="General">
                  <c:v>720392</c:v>
                </c:pt>
                <c:pt idx="2301" formatCode="General">
                  <c:v>720329</c:v>
                </c:pt>
                <c:pt idx="2302" formatCode="General">
                  <c:v>720266</c:v>
                </c:pt>
                <c:pt idx="2303" formatCode="General">
                  <c:v>720204</c:v>
                </c:pt>
                <c:pt idx="2304" formatCode="General">
                  <c:v>720142</c:v>
                </c:pt>
                <c:pt idx="2305" formatCode="General">
                  <c:v>720080</c:v>
                </c:pt>
                <c:pt idx="2306" formatCode="General">
                  <c:v>720018</c:v>
                </c:pt>
                <c:pt idx="2307" formatCode="General">
                  <c:v>719957</c:v>
                </c:pt>
                <c:pt idx="2308" formatCode="General">
                  <c:v>719896</c:v>
                </c:pt>
                <c:pt idx="2309" formatCode="General">
                  <c:v>719835</c:v>
                </c:pt>
                <c:pt idx="2310" formatCode="General">
                  <c:v>719775</c:v>
                </c:pt>
                <c:pt idx="2311" formatCode="General">
                  <c:v>719715</c:v>
                </c:pt>
                <c:pt idx="2312" formatCode="General">
                  <c:v>719655</c:v>
                </c:pt>
                <c:pt idx="2313" formatCode="General">
                  <c:v>719595</c:v>
                </c:pt>
                <c:pt idx="2314" formatCode="General">
                  <c:v>719536</c:v>
                </c:pt>
                <c:pt idx="2315" formatCode="General">
                  <c:v>719477</c:v>
                </c:pt>
                <c:pt idx="2316" formatCode="General">
                  <c:v>719419</c:v>
                </c:pt>
                <c:pt idx="2317" formatCode="General">
                  <c:v>719360</c:v>
                </c:pt>
                <c:pt idx="2318" formatCode="General">
                  <c:v>719302</c:v>
                </c:pt>
                <c:pt idx="2319" formatCode="General">
                  <c:v>719244</c:v>
                </c:pt>
                <c:pt idx="2320" formatCode="General">
                  <c:v>719187</c:v>
                </c:pt>
                <c:pt idx="2321" formatCode="General">
                  <c:v>719130</c:v>
                </c:pt>
                <c:pt idx="2322" formatCode="General">
                  <c:v>719073</c:v>
                </c:pt>
                <c:pt idx="2323" formatCode="General">
                  <c:v>719016</c:v>
                </c:pt>
                <c:pt idx="2324" formatCode="General">
                  <c:v>718960</c:v>
                </c:pt>
                <c:pt idx="2325" formatCode="General">
                  <c:v>718904</c:v>
                </c:pt>
                <c:pt idx="2326" formatCode="General">
                  <c:v>718848</c:v>
                </c:pt>
                <c:pt idx="2327" formatCode="General">
                  <c:v>718793</c:v>
                </c:pt>
                <c:pt idx="2328" formatCode="General">
                  <c:v>718738</c:v>
                </c:pt>
                <c:pt idx="2329" formatCode="General">
                  <c:v>718684</c:v>
                </c:pt>
                <c:pt idx="2330" formatCode="General">
                  <c:v>718629</c:v>
                </c:pt>
                <c:pt idx="2331" formatCode="General">
                  <c:v>718575</c:v>
                </c:pt>
                <c:pt idx="2332" formatCode="General">
                  <c:v>718521</c:v>
                </c:pt>
                <c:pt idx="2333" formatCode="General">
                  <c:v>718468</c:v>
                </c:pt>
                <c:pt idx="2334" formatCode="General">
                  <c:v>718415</c:v>
                </c:pt>
                <c:pt idx="2335" formatCode="General">
                  <c:v>718362</c:v>
                </c:pt>
                <c:pt idx="2336" formatCode="General">
                  <c:v>718310</c:v>
                </c:pt>
                <c:pt idx="2337" formatCode="General">
                  <c:v>718257</c:v>
                </c:pt>
                <c:pt idx="2338" formatCode="General">
                  <c:v>718205</c:v>
                </c:pt>
                <c:pt idx="2339" formatCode="General">
                  <c:v>718154</c:v>
                </c:pt>
                <c:pt idx="2340" formatCode="General">
                  <c:v>718103</c:v>
                </c:pt>
                <c:pt idx="2341" formatCode="General">
                  <c:v>718052</c:v>
                </c:pt>
                <c:pt idx="2342" formatCode="General">
                  <c:v>718001</c:v>
                </c:pt>
                <c:pt idx="2343" formatCode="General">
                  <c:v>717951</c:v>
                </c:pt>
                <c:pt idx="2344" formatCode="General">
                  <c:v>717901</c:v>
                </c:pt>
                <c:pt idx="2345" formatCode="General">
                  <c:v>717851</c:v>
                </c:pt>
                <c:pt idx="2346" formatCode="General">
                  <c:v>717802</c:v>
                </c:pt>
                <c:pt idx="2347" formatCode="General">
                  <c:v>717753</c:v>
                </c:pt>
                <c:pt idx="2348" formatCode="General">
                  <c:v>717705</c:v>
                </c:pt>
                <c:pt idx="2349" formatCode="General">
                  <c:v>717657</c:v>
                </c:pt>
                <c:pt idx="2350" formatCode="General">
                  <c:v>717609</c:v>
                </c:pt>
                <c:pt idx="2351" formatCode="General">
                  <c:v>717561</c:v>
                </c:pt>
                <c:pt idx="2352" formatCode="General">
                  <c:v>717514</c:v>
                </c:pt>
                <c:pt idx="2353" formatCode="General">
                  <c:v>717467</c:v>
                </c:pt>
                <c:pt idx="2354" formatCode="General">
                  <c:v>717420</c:v>
                </c:pt>
                <c:pt idx="2355" formatCode="General">
                  <c:v>717374</c:v>
                </c:pt>
                <c:pt idx="2356" formatCode="General">
                  <c:v>717328</c:v>
                </c:pt>
                <c:pt idx="2357" formatCode="General">
                  <c:v>717283</c:v>
                </c:pt>
                <c:pt idx="2358" formatCode="General">
                  <c:v>717237</c:v>
                </c:pt>
                <c:pt idx="2359" formatCode="General">
                  <c:v>717192</c:v>
                </c:pt>
                <c:pt idx="2360" formatCode="General">
                  <c:v>717148</c:v>
                </c:pt>
                <c:pt idx="2361" formatCode="General">
                  <c:v>717104</c:v>
                </c:pt>
                <c:pt idx="2362" formatCode="General">
                  <c:v>717060</c:v>
                </c:pt>
                <c:pt idx="2363" formatCode="General">
                  <c:v>717016</c:v>
                </c:pt>
                <c:pt idx="2364" formatCode="General">
                  <c:v>716973</c:v>
                </c:pt>
                <c:pt idx="2365" formatCode="General">
                  <c:v>716930</c:v>
                </c:pt>
                <c:pt idx="2366" formatCode="General">
                  <c:v>716888</c:v>
                </c:pt>
                <c:pt idx="2367" formatCode="General">
                  <c:v>716845</c:v>
                </c:pt>
                <c:pt idx="2368" formatCode="General">
                  <c:v>716803</c:v>
                </c:pt>
                <c:pt idx="2369" formatCode="General">
                  <c:v>716762</c:v>
                </c:pt>
                <c:pt idx="2370" formatCode="General">
                  <c:v>716721</c:v>
                </c:pt>
                <c:pt idx="2371" formatCode="General">
                  <c:v>716680</c:v>
                </c:pt>
                <c:pt idx="2372" formatCode="General">
                  <c:v>716639</c:v>
                </c:pt>
                <c:pt idx="2373" formatCode="General">
                  <c:v>716599</c:v>
                </c:pt>
                <c:pt idx="2374" formatCode="General">
                  <c:v>716559</c:v>
                </c:pt>
                <c:pt idx="2375" formatCode="General">
                  <c:v>716519</c:v>
                </c:pt>
                <c:pt idx="2376" formatCode="General">
                  <c:v>716480</c:v>
                </c:pt>
                <c:pt idx="2377" formatCode="General">
                  <c:v>716441</c:v>
                </c:pt>
                <c:pt idx="2378" formatCode="General">
                  <c:v>716402</c:v>
                </c:pt>
                <c:pt idx="2379" formatCode="General">
                  <c:v>716364</c:v>
                </c:pt>
                <c:pt idx="2380" formatCode="General">
                  <c:v>716326</c:v>
                </c:pt>
                <c:pt idx="2381" formatCode="General">
                  <c:v>716288</c:v>
                </c:pt>
                <c:pt idx="2382" formatCode="General">
                  <c:v>716251</c:v>
                </c:pt>
                <c:pt idx="2383" formatCode="General">
                  <c:v>716214</c:v>
                </c:pt>
                <c:pt idx="2384" formatCode="General">
                  <c:v>716177</c:v>
                </c:pt>
                <c:pt idx="2385" formatCode="General">
                  <c:v>716141</c:v>
                </c:pt>
                <c:pt idx="2386" formatCode="General">
                  <c:v>716105</c:v>
                </c:pt>
                <c:pt idx="2387" formatCode="General">
                  <c:v>716070</c:v>
                </c:pt>
                <c:pt idx="2388" formatCode="General">
                  <c:v>716035</c:v>
                </c:pt>
                <c:pt idx="2389" formatCode="General">
                  <c:v>716000</c:v>
                </c:pt>
                <c:pt idx="2390" formatCode="General">
                  <c:v>715965</c:v>
                </c:pt>
                <c:pt idx="2391" formatCode="General">
                  <c:v>715931</c:v>
                </c:pt>
                <c:pt idx="2392" formatCode="General">
                  <c:v>715897</c:v>
                </c:pt>
                <c:pt idx="2393" formatCode="General">
                  <c:v>715864</c:v>
                </c:pt>
                <c:pt idx="2394" formatCode="General">
                  <c:v>715830</c:v>
                </c:pt>
                <c:pt idx="2395" formatCode="General">
                  <c:v>715798</c:v>
                </c:pt>
                <c:pt idx="2396" formatCode="General">
                  <c:v>715765</c:v>
                </c:pt>
                <c:pt idx="2397" formatCode="General">
                  <c:v>715733</c:v>
                </c:pt>
                <c:pt idx="2398" formatCode="General">
                  <c:v>715701</c:v>
                </c:pt>
                <c:pt idx="2399" formatCode="General">
                  <c:v>715670</c:v>
                </c:pt>
                <c:pt idx="2400" formatCode="General">
                  <c:v>715639</c:v>
                </c:pt>
                <c:pt idx="2401" formatCode="General">
                  <c:v>715608</c:v>
                </c:pt>
              </c:numCache>
            </c:numRef>
          </c:val>
          <c:smooth val="0"/>
        </c:ser>
        <c:ser>
          <c:idx val="1"/>
          <c:order val="1"/>
          <c:tx>
            <c:v>Хранение</c:v>
          </c:tx>
          <c:marker>
            <c:symbol val="none"/>
          </c:marker>
          <c:cat>
            <c:numRef>
              <c:f>Лист1!$E$600:$E$3001</c:f>
              <c:numCache>
                <c:formatCode>General</c:formatCode>
                <c:ptCount val="2402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  <c:pt idx="201">
                  <c:v>801</c:v>
                </c:pt>
                <c:pt idx="202">
                  <c:v>802</c:v>
                </c:pt>
                <c:pt idx="203">
                  <c:v>803</c:v>
                </c:pt>
                <c:pt idx="204">
                  <c:v>804</c:v>
                </c:pt>
                <c:pt idx="205">
                  <c:v>805</c:v>
                </c:pt>
                <c:pt idx="206">
                  <c:v>806</c:v>
                </c:pt>
                <c:pt idx="207">
                  <c:v>807</c:v>
                </c:pt>
                <c:pt idx="208">
                  <c:v>808</c:v>
                </c:pt>
                <c:pt idx="209">
                  <c:v>809</c:v>
                </c:pt>
                <c:pt idx="210">
                  <c:v>810</c:v>
                </c:pt>
                <c:pt idx="211">
                  <c:v>811</c:v>
                </c:pt>
                <c:pt idx="212">
                  <c:v>812</c:v>
                </c:pt>
                <c:pt idx="213">
                  <c:v>813</c:v>
                </c:pt>
                <c:pt idx="214">
                  <c:v>814</c:v>
                </c:pt>
                <c:pt idx="215">
                  <c:v>815</c:v>
                </c:pt>
                <c:pt idx="216">
                  <c:v>816</c:v>
                </c:pt>
                <c:pt idx="217">
                  <c:v>817</c:v>
                </c:pt>
                <c:pt idx="218">
                  <c:v>818</c:v>
                </c:pt>
                <c:pt idx="219">
                  <c:v>819</c:v>
                </c:pt>
                <c:pt idx="220">
                  <c:v>820</c:v>
                </c:pt>
                <c:pt idx="221">
                  <c:v>821</c:v>
                </c:pt>
                <c:pt idx="222">
                  <c:v>822</c:v>
                </c:pt>
                <c:pt idx="223">
                  <c:v>823</c:v>
                </c:pt>
                <c:pt idx="224">
                  <c:v>824</c:v>
                </c:pt>
                <c:pt idx="225">
                  <c:v>825</c:v>
                </c:pt>
                <c:pt idx="226">
                  <c:v>826</c:v>
                </c:pt>
                <c:pt idx="227">
                  <c:v>827</c:v>
                </c:pt>
                <c:pt idx="228">
                  <c:v>828</c:v>
                </c:pt>
                <c:pt idx="229">
                  <c:v>829</c:v>
                </c:pt>
                <c:pt idx="230">
                  <c:v>830</c:v>
                </c:pt>
                <c:pt idx="231">
                  <c:v>831</c:v>
                </c:pt>
                <c:pt idx="232">
                  <c:v>832</c:v>
                </c:pt>
                <c:pt idx="233">
                  <c:v>833</c:v>
                </c:pt>
                <c:pt idx="234">
                  <c:v>834</c:v>
                </c:pt>
                <c:pt idx="235">
                  <c:v>835</c:v>
                </c:pt>
                <c:pt idx="236">
                  <c:v>836</c:v>
                </c:pt>
                <c:pt idx="237">
                  <c:v>837</c:v>
                </c:pt>
                <c:pt idx="238">
                  <c:v>838</c:v>
                </c:pt>
                <c:pt idx="239">
                  <c:v>839</c:v>
                </c:pt>
                <c:pt idx="240">
                  <c:v>840</c:v>
                </c:pt>
                <c:pt idx="241">
                  <c:v>841</c:v>
                </c:pt>
                <c:pt idx="242">
                  <c:v>842</c:v>
                </c:pt>
                <c:pt idx="243">
                  <c:v>843</c:v>
                </c:pt>
                <c:pt idx="244">
                  <c:v>844</c:v>
                </c:pt>
                <c:pt idx="245">
                  <c:v>845</c:v>
                </c:pt>
                <c:pt idx="246">
                  <c:v>846</c:v>
                </c:pt>
                <c:pt idx="247">
                  <c:v>847</c:v>
                </c:pt>
                <c:pt idx="248">
                  <c:v>848</c:v>
                </c:pt>
                <c:pt idx="249">
                  <c:v>849</c:v>
                </c:pt>
                <c:pt idx="250">
                  <c:v>850</c:v>
                </c:pt>
                <c:pt idx="251">
                  <c:v>851</c:v>
                </c:pt>
                <c:pt idx="252">
                  <c:v>852</c:v>
                </c:pt>
                <c:pt idx="253">
                  <c:v>853</c:v>
                </c:pt>
                <c:pt idx="254">
                  <c:v>854</c:v>
                </c:pt>
                <c:pt idx="255">
                  <c:v>855</c:v>
                </c:pt>
                <c:pt idx="256">
                  <c:v>856</c:v>
                </c:pt>
                <c:pt idx="257">
                  <c:v>857</c:v>
                </c:pt>
                <c:pt idx="258">
                  <c:v>858</c:v>
                </c:pt>
                <c:pt idx="259">
                  <c:v>859</c:v>
                </c:pt>
                <c:pt idx="260">
                  <c:v>860</c:v>
                </c:pt>
                <c:pt idx="261">
                  <c:v>861</c:v>
                </c:pt>
                <c:pt idx="262">
                  <c:v>862</c:v>
                </c:pt>
                <c:pt idx="263">
                  <c:v>863</c:v>
                </c:pt>
                <c:pt idx="264">
                  <c:v>864</c:v>
                </c:pt>
                <c:pt idx="265">
                  <c:v>865</c:v>
                </c:pt>
                <c:pt idx="266">
                  <c:v>866</c:v>
                </c:pt>
                <c:pt idx="267">
                  <c:v>867</c:v>
                </c:pt>
                <c:pt idx="268">
                  <c:v>868</c:v>
                </c:pt>
                <c:pt idx="269">
                  <c:v>869</c:v>
                </c:pt>
                <c:pt idx="270">
                  <c:v>870</c:v>
                </c:pt>
                <c:pt idx="271">
                  <c:v>871</c:v>
                </c:pt>
                <c:pt idx="272">
                  <c:v>872</c:v>
                </c:pt>
                <c:pt idx="273">
                  <c:v>873</c:v>
                </c:pt>
                <c:pt idx="274">
                  <c:v>874</c:v>
                </c:pt>
                <c:pt idx="275">
                  <c:v>875</c:v>
                </c:pt>
                <c:pt idx="276">
                  <c:v>876</c:v>
                </c:pt>
                <c:pt idx="277">
                  <c:v>877</c:v>
                </c:pt>
                <c:pt idx="278">
                  <c:v>878</c:v>
                </c:pt>
                <c:pt idx="279">
                  <c:v>879</c:v>
                </c:pt>
                <c:pt idx="280">
                  <c:v>880</c:v>
                </c:pt>
                <c:pt idx="281">
                  <c:v>881</c:v>
                </c:pt>
                <c:pt idx="282">
                  <c:v>882</c:v>
                </c:pt>
                <c:pt idx="283">
                  <c:v>883</c:v>
                </c:pt>
                <c:pt idx="284">
                  <c:v>884</c:v>
                </c:pt>
                <c:pt idx="285">
                  <c:v>885</c:v>
                </c:pt>
                <c:pt idx="286">
                  <c:v>886</c:v>
                </c:pt>
                <c:pt idx="287">
                  <c:v>887</c:v>
                </c:pt>
                <c:pt idx="288">
                  <c:v>888</c:v>
                </c:pt>
                <c:pt idx="289">
                  <c:v>889</c:v>
                </c:pt>
                <c:pt idx="290">
                  <c:v>890</c:v>
                </c:pt>
                <c:pt idx="291">
                  <c:v>891</c:v>
                </c:pt>
                <c:pt idx="292">
                  <c:v>892</c:v>
                </c:pt>
                <c:pt idx="293">
                  <c:v>893</c:v>
                </c:pt>
                <c:pt idx="294">
                  <c:v>894</c:v>
                </c:pt>
                <c:pt idx="295">
                  <c:v>895</c:v>
                </c:pt>
                <c:pt idx="296">
                  <c:v>896</c:v>
                </c:pt>
                <c:pt idx="297">
                  <c:v>897</c:v>
                </c:pt>
                <c:pt idx="298">
                  <c:v>898</c:v>
                </c:pt>
                <c:pt idx="299">
                  <c:v>899</c:v>
                </c:pt>
                <c:pt idx="300">
                  <c:v>900</c:v>
                </c:pt>
                <c:pt idx="301">
                  <c:v>901</c:v>
                </c:pt>
                <c:pt idx="302">
                  <c:v>902</c:v>
                </c:pt>
                <c:pt idx="303">
                  <c:v>903</c:v>
                </c:pt>
                <c:pt idx="304">
                  <c:v>904</c:v>
                </c:pt>
                <c:pt idx="305">
                  <c:v>905</c:v>
                </c:pt>
                <c:pt idx="306">
                  <c:v>906</c:v>
                </c:pt>
                <c:pt idx="307">
                  <c:v>907</c:v>
                </c:pt>
                <c:pt idx="308">
                  <c:v>908</c:v>
                </c:pt>
                <c:pt idx="309">
                  <c:v>909</c:v>
                </c:pt>
                <c:pt idx="310">
                  <c:v>910</c:v>
                </c:pt>
                <c:pt idx="311">
                  <c:v>911</c:v>
                </c:pt>
                <c:pt idx="312">
                  <c:v>912</c:v>
                </c:pt>
                <c:pt idx="313">
                  <c:v>913</c:v>
                </c:pt>
                <c:pt idx="314">
                  <c:v>914</c:v>
                </c:pt>
                <c:pt idx="315">
                  <c:v>915</c:v>
                </c:pt>
                <c:pt idx="316">
                  <c:v>916</c:v>
                </c:pt>
                <c:pt idx="317">
                  <c:v>917</c:v>
                </c:pt>
                <c:pt idx="318">
                  <c:v>918</c:v>
                </c:pt>
                <c:pt idx="319">
                  <c:v>919</c:v>
                </c:pt>
                <c:pt idx="320">
                  <c:v>920</c:v>
                </c:pt>
                <c:pt idx="321">
                  <c:v>921</c:v>
                </c:pt>
                <c:pt idx="322">
                  <c:v>922</c:v>
                </c:pt>
                <c:pt idx="323">
                  <c:v>923</c:v>
                </c:pt>
                <c:pt idx="324">
                  <c:v>924</c:v>
                </c:pt>
                <c:pt idx="325">
                  <c:v>925</c:v>
                </c:pt>
                <c:pt idx="326">
                  <c:v>926</c:v>
                </c:pt>
                <c:pt idx="327">
                  <c:v>927</c:v>
                </c:pt>
                <c:pt idx="328">
                  <c:v>928</c:v>
                </c:pt>
                <c:pt idx="329">
                  <c:v>929</c:v>
                </c:pt>
                <c:pt idx="330">
                  <c:v>930</c:v>
                </c:pt>
                <c:pt idx="331">
                  <c:v>931</c:v>
                </c:pt>
                <c:pt idx="332">
                  <c:v>932</c:v>
                </c:pt>
                <c:pt idx="333">
                  <c:v>933</c:v>
                </c:pt>
                <c:pt idx="334">
                  <c:v>934</c:v>
                </c:pt>
                <c:pt idx="335">
                  <c:v>935</c:v>
                </c:pt>
                <c:pt idx="336">
                  <c:v>936</c:v>
                </c:pt>
                <c:pt idx="337">
                  <c:v>937</c:v>
                </c:pt>
                <c:pt idx="338">
                  <c:v>938</c:v>
                </c:pt>
                <c:pt idx="339">
                  <c:v>939</c:v>
                </c:pt>
                <c:pt idx="340">
                  <c:v>940</c:v>
                </c:pt>
                <c:pt idx="341">
                  <c:v>941</c:v>
                </c:pt>
                <c:pt idx="342">
                  <c:v>942</c:v>
                </c:pt>
                <c:pt idx="343">
                  <c:v>943</c:v>
                </c:pt>
                <c:pt idx="344">
                  <c:v>944</c:v>
                </c:pt>
                <c:pt idx="345">
                  <c:v>945</c:v>
                </c:pt>
                <c:pt idx="346">
                  <c:v>946</c:v>
                </c:pt>
                <c:pt idx="347">
                  <c:v>947</c:v>
                </c:pt>
                <c:pt idx="348">
                  <c:v>948</c:v>
                </c:pt>
                <c:pt idx="349">
                  <c:v>949</c:v>
                </c:pt>
                <c:pt idx="350">
                  <c:v>950</c:v>
                </c:pt>
                <c:pt idx="351">
                  <c:v>951</c:v>
                </c:pt>
                <c:pt idx="352">
                  <c:v>952</c:v>
                </c:pt>
                <c:pt idx="353">
                  <c:v>953</c:v>
                </c:pt>
                <c:pt idx="354">
                  <c:v>954</c:v>
                </c:pt>
                <c:pt idx="355">
                  <c:v>955</c:v>
                </c:pt>
                <c:pt idx="356">
                  <c:v>956</c:v>
                </c:pt>
                <c:pt idx="357">
                  <c:v>957</c:v>
                </c:pt>
                <c:pt idx="358">
                  <c:v>958</c:v>
                </c:pt>
                <c:pt idx="359">
                  <c:v>959</c:v>
                </c:pt>
                <c:pt idx="360">
                  <c:v>960</c:v>
                </c:pt>
                <c:pt idx="361">
                  <c:v>961</c:v>
                </c:pt>
                <c:pt idx="362">
                  <c:v>962</c:v>
                </c:pt>
                <c:pt idx="363">
                  <c:v>963</c:v>
                </c:pt>
                <c:pt idx="364">
                  <c:v>964</c:v>
                </c:pt>
                <c:pt idx="365">
                  <c:v>965</c:v>
                </c:pt>
                <c:pt idx="366">
                  <c:v>966</c:v>
                </c:pt>
                <c:pt idx="367">
                  <c:v>967</c:v>
                </c:pt>
                <c:pt idx="368">
                  <c:v>968</c:v>
                </c:pt>
                <c:pt idx="369">
                  <c:v>969</c:v>
                </c:pt>
                <c:pt idx="370">
                  <c:v>970</c:v>
                </c:pt>
                <c:pt idx="371">
                  <c:v>971</c:v>
                </c:pt>
                <c:pt idx="372">
                  <c:v>972</c:v>
                </c:pt>
                <c:pt idx="373">
                  <c:v>973</c:v>
                </c:pt>
                <c:pt idx="374">
                  <c:v>974</c:v>
                </c:pt>
                <c:pt idx="375">
                  <c:v>975</c:v>
                </c:pt>
                <c:pt idx="376">
                  <c:v>976</c:v>
                </c:pt>
                <c:pt idx="377">
                  <c:v>977</c:v>
                </c:pt>
                <c:pt idx="378">
                  <c:v>978</c:v>
                </c:pt>
                <c:pt idx="379">
                  <c:v>979</c:v>
                </c:pt>
                <c:pt idx="380">
                  <c:v>980</c:v>
                </c:pt>
                <c:pt idx="381">
                  <c:v>981</c:v>
                </c:pt>
                <c:pt idx="382">
                  <c:v>982</c:v>
                </c:pt>
                <c:pt idx="383">
                  <c:v>983</c:v>
                </c:pt>
                <c:pt idx="384">
                  <c:v>984</c:v>
                </c:pt>
                <c:pt idx="385">
                  <c:v>985</c:v>
                </c:pt>
                <c:pt idx="386">
                  <c:v>986</c:v>
                </c:pt>
                <c:pt idx="387">
                  <c:v>987</c:v>
                </c:pt>
                <c:pt idx="388">
                  <c:v>988</c:v>
                </c:pt>
                <c:pt idx="389">
                  <c:v>989</c:v>
                </c:pt>
                <c:pt idx="390">
                  <c:v>990</c:v>
                </c:pt>
                <c:pt idx="391">
                  <c:v>991</c:v>
                </c:pt>
                <c:pt idx="392">
                  <c:v>992</c:v>
                </c:pt>
                <c:pt idx="393">
                  <c:v>993</c:v>
                </c:pt>
                <c:pt idx="394">
                  <c:v>994</c:v>
                </c:pt>
                <c:pt idx="395">
                  <c:v>995</c:v>
                </c:pt>
                <c:pt idx="396">
                  <c:v>996</c:v>
                </c:pt>
                <c:pt idx="397">
                  <c:v>997</c:v>
                </c:pt>
                <c:pt idx="398">
                  <c:v>998</c:v>
                </c:pt>
                <c:pt idx="399">
                  <c:v>999</c:v>
                </c:pt>
                <c:pt idx="400">
                  <c:v>1000</c:v>
                </c:pt>
                <c:pt idx="401">
                  <c:v>1001</c:v>
                </c:pt>
                <c:pt idx="402">
                  <c:v>1002</c:v>
                </c:pt>
                <c:pt idx="403">
                  <c:v>1003</c:v>
                </c:pt>
                <c:pt idx="404">
                  <c:v>1004</c:v>
                </c:pt>
                <c:pt idx="405">
                  <c:v>1005</c:v>
                </c:pt>
                <c:pt idx="406">
                  <c:v>1006</c:v>
                </c:pt>
                <c:pt idx="407">
                  <c:v>1007</c:v>
                </c:pt>
                <c:pt idx="408">
                  <c:v>1008</c:v>
                </c:pt>
                <c:pt idx="409">
                  <c:v>1009</c:v>
                </c:pt>
                <c:pt idx="410">
                  <c:v>1010</c:v>
                </c:pt>
                <c:pt idx="411">
                  <c:v>1011</c:v>
                </c:pt>
                <c:pt idx="412">
                  <c:v>1012</c:v>
                </c:pt>
                <c:pt idx="413">
                  <c:v>1013</c:v>
                </c:pt>
                <c:pt idx="414">
                  <c:v>1014</c:v>
                </c:pt>
                <c:pt idx="415">
                  <c:v>1015</c:v>
                </c:pt>
                <c:pt idx="416">
                  <c:v>1016</c:v>
                </c:pt>
                <c:pt idx="417">
                  <c:v>1017</c:v>
                </c:pt>
                <c:pt idx="418">
                  <c:v>1018</c:v>
                </c:pt>
                <c:pt idx="419">
                  <c:v>1019</c:v>
                </c:pt>
                <c:pt idx="420">
                  <c:v>1020</c:v>
                </c:pt>
                <c:pt idx="421">
                  <c:v>1021</c:v>
                </c:pt>
                <c:pt idx="422">
                  <c:v>1022</c:v>
                </c:pt>
                <c:pt idx="423">
                  <c:v>1023</c:v>
                </c:pt>
                <c:pt idx="424">
                  <c:v>1024</c:v>
                </c:pt>
                <c:pt idx="425">
                  <c:v>1025</c:v>
                </c:pt>
                <c:pt idx="426">
                  <c:v>1026</c:v>
                </c:pt>
                <c:pt idx="427">
                  <c:v>1027</c:v>
                </c:pt>
                <c:pt idx="428">
                  <c:v>1028</c:v>
                </c:pt>
                <c:pt idx="429">
                  <c:v>1029</c:v>
                </c:pt>
                <c:pt idx="430">
                  <c:v>1030</c:v>
                </c:pt>
                <c:pt idx="431">
                  <c:v>1031</c:v>
                </c:pt>
                <c:pt idx="432">
                  <c:v>1032</c:v>
                </c:pt>
                <c:pt idx="433">
                  <c:v>1033</c:v>
                </c:pt>
                <c:pt idx="434">
                  <c:v>1034</c:v>
                </c:pt>
                <c:pt idx="435">
                  <c:v>1035</c:v>
                </c:pt>
                <c:pt idx="436">
                  <c:v>1036</c:v>
                </c:pt>
                <c:pt idx="437">
                  <c:v>1037</c:v>
                </c:pt>
                <c:pt idx="438">
                  <c:v>1038</c:v>
                </c:pt>
                <c:pt idx="439">
                  <c:v>1039</c:v>
                </c:pt>
                <c:pt idx="440">
                  <c:v>1040</c:v>
                </c:pt>
                <c:pt idx="441">
                  <c:v>1041</c:v>
                </c:pt>
                <c:pt idx="442">
                  <c:v>1042</c:v>
                </c:pt>
                <c:pt idx="443">
                  <c:v>1043</c:v>
                </c:pt>
                <c:pt idx="444">
                  <c:v>1044</c:v>
                </c:pt>
                <c:pt idx="445">
                  <c:v>1045</c:v>
                </c:pt>
                <c:pt idx="446">
                  <c:v>1046</c:v>
                </c:pt>
                <c:pt idx="447">
                  <c:v>1047</c:v>
                </c:pt>
                <c:pt idx="448">
                  <c:v>1048</c:v>
                </c:pt>
                <c:pt idx="449">
                  <c:v>1049</c:v>
                </c:pt>
                <c:pt idx="450">
                  <c:v>1050</c:v>
                </c:pt>
                <c:pt idx="451">
                  <c:v>1051</c:v>
                </c:pt>
                <c:pt idx="452">
                  <c:v>1052</c:v>
                </c:pt>
                <c:pt idx="453">
                  <c:v>1053</c:v>
                </c:pt>
                <c:pt idx="454">
                  <c:v>1054</c:v>
                </c:pt>
                <c:pt idx="455">
                  <c:v>1055</c:v>
                </c:pt>
                <c:pt idx="456">
                  <c:v>1056</c:v>
                </c:pt>
                <c:pt idx="457">
                  <c:v>1057</c:v>
                </c:pt>
                <c:pt idx="458">
                  <c:v>1058</c:v>
                </c:pt>
                <c:pt idx="459">
                  <c:v>1059</c:v>
                </c:pt>
                <c:pt idx="460">
                  <c:v>1060</c:v>
                </c:pt>
                <c:pt idx="461">
                  <c:v>1061</c:v>
                </c:pt>
                <c:pt idx="462">
                  <c:v>1062</c:v>
                </c:pt>
                <c:pt idx="463">
                  <c:v>1063</c:v>
                </c:pt>
                <c:pt idx="464">
                  <c:v>1064</c:v>
                </c:pt>
                <c:pt idx="465">
                  <c:v>1065</c:v>
                </c:pt>
                <c:pt idx="466">
                  <c:v>1066</c:v>
                </c:pt>
                <c:pt idx="467">
                  <c:v>1067</c:v>
                </c:pt>
                <c:pt idx="468">
                  <c:v>1068</c:v>
                </c:pt>
                <c:pt idx="469">
                  <c:v>1069</c:v>
                </c:pt>
                <c:pt idx="470">
                  <c:v>1070</c:v>
                </c:pt>
                <c:pt idx="471">
                  <c:v>1071</c:v>
                </c:pt>
                <c:pt idx="472">
                  <c:v>1072</c:v>
                </c:pt>
                <c:pt idx="473">
                  <c:v>1073</c:v>
                </c:pt>
                <c:pt idx="474">
                  <c:v>1074</c:v>
                </c:pt>
                <c:pt idx="475">
                  <c:v>1075</c:v>
                </c:pt>
                <c:pt idx="476">
                  <c:v>1076</c:v>
                </c:pt>
                <c:pt idx="477">
                  <c:v>1077</c:v>
                </c:pt>
                <c:pt idx="478">
                  <c:v>1078</c:v>
                </c:pt>
                <c:pt idx="479">
                  <c:v>1079</c:v>
                </c:pt>
                <c:pt idx="480">
                  <c:v>1080</c:v>
                </c:pt>
                <c:pt idx="481">
                  <c:v>1081</c:v>
                </c:pt>
                <c:pt idx="482">
                  <c:v>1082</c:v>
                </c:pt>
                <c:pt idx="483">
                  <c:v>1083</c:v>
                </c:pt>
                <c:pt idx="484">
                  <c:v>1084</c:v>
                </c:pt>
                <c:pt idx="485">
                  <c:v>1085</c:v>
                </c:pt>
                <c:pt idx="486">
                  <c:v>1086</c:v>
                </c:pt>
                <c:pt idx="487">
                  <c:v>1087</c:v>
                </c:pt>
                <c:pt idx="488">
                  <c:v>1088</c:v>
                </c:pt>
                <c:pt idx="489">
                  <c:v>1089</c:v>
                </c:pt>
                <c:pt idx="490">
                  <c:v>1090</c:v>
                </c:pt>
                <c:pt idx="491">
                  <c:v>1091</c:v>
                </c:pt>
                <c:pt idx="492">
                  <c:v>1092</c:v>
                </c:pt>
                <c:pt idx="493">
                  <c:v>1093</c:v>
                </c:pt>
                <c:pt idx="494">
                  <c:v>1094</c:v>
                </c:pt>
                <c:pt idx="495">
                  <c:v>1095</c:v>
                </c:pt>
                <c:pt idx="496">
                  <c:v>1096</c:v>
                </c:pt>
                <c:pt idx="497">
                  <c:v>1097</c:v>
                </c:pt>
                <c:pt idx="498">
                  <c:v>1098</c:v>
                </c:pt>
                <c:pt idx="499">
                  <c:v>1099</c:v>
                </c:pt>
                <c:pt idx="500">
                  <c:v>1100</c:v>
                </c:pt>
                <c:pt idx="501">
                  <c:v>1101</c:v>
                </c:pt>
                <c:pt idx="502">
                  <c:v>1102</c:v>
                </c:pt>
                <c:pt idx="503">
                  <c:v>1103</c:v>
                </c:pt>
                <c:pt idx="504">
                  <c:v>1104</c:v>
                </c:pt>
                <c:pt idx="505">
                  <c:v>1105</c:v>
                </c:pt>
                <c:pt idx="506">
                  <c:v>1106</c:v>
                </c:pt>
                <c:pt idx="507">
                  <c:v>1107</c:v>
                </c:pt>
                <c:pt idx="508">
                  <c:v>1108</c:v>
                </c:pt>
                <c:pt idx="509">
                  <c:v>1109</c:v>
                </c:pt>
                <c:pt idx="510">
                  <c:v>1110</c:v>
                </c:pt>
                <c:pt idx="511">
                  <c:v>1111</c:v>
                </c:pt>
                <c:pt idx="512">
                  <c:v>1112</c:v>
                </c:pt>
                <c:pt idx="513">
                  <c:v>1113</c:v>
                </c:pt>
                <c:pt idx="514">
                  <c:v>1114</c:v>
                </c:pt>
                <c:pt idx="515">
                  <c:v>1115</c:v>
                </c:pt>
                <c:pt idx="516">
                  <c:v>1116</c:v>
                </c:pt>
                <c:pt idx="517">
                  <c:v>1117</c:v>
                </c:pt>
                <c:pt idx="518">
                  <c:v>1118</c:v>
                </c:pt>
                <c:pt idx="519">
                  <c:v>1119</c:v>
                </c:pt>
                <c:pt idx="520">
                  <c:v>1120</c:v>
                </c:pt>
                <c:pt idx="521">
                  <c:v>1121</c:v>
                </c:pt>
                <c:pt idx="522">
                  <c:v>1122</c:v>
                </c:pt>
                <c:pt idx="523">
                  <c:v>1123</c:v>
                </c:pt>
                <c:pt idx="524">
                  <c:v>1124</c:v>
                </c:pt>
                <c:pt idx="525">
                  <c:v>1125</c:v>
                </c:pt>
                <c:pt idx="526">
                  <c:v>1126</c:v>
                </c:pt>
                <c:pt idx="527">
                  <c:v>1127</c:v>
                </c:pt>
                <c:pt idx="528">
                  <c:v>1128</c:v>
                </c:pt>
                <c:pt idx="529">
                  <c:v>1129</c:v>
                </c:pt>
                <c:pt idx="530">
                  <c:v>1130</c:v>
                </c:pt>
                <c:pt idx="531">
                  <c:v>1131</c:v>
                </c:pt>
                <c:pt idx="532">
                  <c:v>1132</c:v>
                </c:pt>
                <c:pt idx="533">
                  <c:v>1133</c:v>
                </c:pt>
                <c:pt idx="534">
                  <c:v>1134</c:v>
                </c:pt>
                <c:pt idx="535">
                  <c:v>1135</c:v>
                </c:pt>
                <c:pt idx="536">
                  <c:v>1136</c:v>
                </c:pt>
                <c:pt idx="537">
                  <c:v>1137</c:v>
                </c:pt>
                <c:pt idx="538">
                  <c:v>1138</c:v>
                </c:pt>
                <c:pt idx="539">
                  <c:v>1139</c:v>
                </c:pt>
                <c:pt idx="540">
                  <c:v>1140</c:v>
                </c:pt>
                <c:pt idx="541">
                  <c:v>1141</c:v>
                </c:pt>
                <c:pt idx="542">
                  <c:v>1142</c:v>
                </c:pt>
                <c:pt idx="543">
                  <c:v>1143</c:v>
                </c:pt>
                <c:pt idx="544">
                  <c:v>1144</c:v>
                </c:pt>
                <c:pt idx="545">
                  <c:v>1145</c:v>
                </c:pt>
                <c:pt idx="546">
                  <c:v>1146</c:v>
                </c:pt>
                <c:pt idx="547">
                  <c:v>1147</c:v>
                </c:pt>
                <c:pt idx="548">
                  <c:v>1148</c:v>
                </c:pt>
                <c:pt idx="549">
                  <c:v>1149</c:v>
                </c:pt>
                <c:pt idx="550">
                  <c:v>1150</c:v>
                </c:pt>
                <c:pt idx="551">
                  <c:v>1151</c:v>
                </c:pt>
                <c:pt idx="552">
                  <c:v>1152</c:v>
                </c:pt>
                <c:pt idx="553">
                  <c:v>1153</c:v>
                </c:pt>
                <c:pt idx="554">
                  <c:v>1154</c:v>
                </c:pt>
                <c:pt idx="555">
                  <c:v>1155</c:v>
                </c:pt>
                <c:pt idx="556">
                  <c:v>1156</c:v>
                </c:pt>
                <c:pt idx="557">
                  <c:v>1157</c:v>
                </c:pt>
                <c:pt idx="558">
                  <c:v>1158</c:v>
                </c:pt>
                <c:pt idx="559">
                  <c:v>1159</c:v>
                </c:pt>
                <c:pt idx="560">
                  <c:v>1160</c:v>
                </c:pt>
                <c:pt idx="561">
                  <c:v>1161</c:v>
                </c:pt>
                <c:pt idx="562">
                  <c:v>1162</c:v>
                </c:pt>
                <c:pt idx="563">
                  <c:v>1163</c:v>
                </c:pt>
                <c:pt idx="564">
                  <c:v>1164</c:v>
                </c:pt>
                <c:pt idx="565">
                  <c:v>1165</c:v>
                </c:pt>
                <c:pt idx="566">
                  <c:v>1166</c:v>
                </c:pt>
                <c:pt idx="567">
                  <c:v>1167</c:v>
                </c:pt>
                <c:pt idx="568">
                  <c:v>1168</c:v>
                </c:pt>
                <c:pt idx="569">
                  <c:v>1169</c:v>
                </c:pt>
                <c:pt idx="570">
                  <c:v>1170</c:v>
                </c:pt>
                <c:pt idx="571">
                  <c:v>1171</c:v>
                </c:pt>
                <c:pt idx="572">
                  <c:v>1172</c:v>
                </c:pt>
                <c:pt idx="573">
                  <c:v>1173</c:v>
                </c:pt>
                <c:pt idx="574">
                  <c:v>1174</c:v>
                </c:pt>
                <c:pt idx="575">
                  <c:v>1175</c:v>
                </c:pt>
                <c:pt idx="576">
                  <c:v>1176</c:v>
                </c:pt>
                <c:pt idx="577">
                  <c:v>1177</c:v>
                </c:pt>
                <c:pt idx="578">
                  <c:v>1178</c:v>
                </c:pt>
                <c:pt idx="579">
                  <c:v>1179</c:v>
                </c:pt>
                <c:pt idx="580">
                  <c:v>1180</c:v>
                </c:pt>
                <c:pt idx="581">
                  <c:v>1181</c:v>
                </c:pt>
                <c:pt idx="582">
                  <c:v>1182</c:v>
                </c:pt>
                <c:pt idx="583">
                  <c:v>1183</c:v>
                </c:pt>
                <c:pt idx="584">
                  <c:v>1184</c:v>
                </c:pt>
                <c:pt idx="585">
                  <c:v>1185</c:v>
                </c:pt>
                <c:pt idx="586">
                  <c:v>1186</c:v>
                </c:pt>
                <c:pt idx="587">
                  <c:v>1187</c:v>
                </c:pt>
                <c:pt idx="588">
                  <c:v>1188</c:v>
                </c:pt>
                <c:pt idx="589">
                  <c:v>1189</c:v>
                </c:pt>
                <c:pt idx="590">
                  <c:v>1190</c:v>
                </c:pt>
                <c:pt idx="591">
                  <c:v>1191</c:v>
                </c:pt>
                <c:pt idx="592">
                  <c:v>1192</c:v>
                </c:pt>
                <c:pt idx="593">
                  <c:v>1193</c:v>
                </c:pt>
                <c:pt idx="594">
                  <c:v>1194</c:v>
                </c:pt>
                <c:pt idx="595">
                  <c:v>1195</c:v>
                </c:pt>
                <c:pt idx="596">
                  <c:v>1196</c:v>
                </c:pt>
                <c:pt idx="597">
                  <c:v>1197</c:v>
                </c:pt>
                <c:pt idx="598">
                  <c:v>1198</c:v>
                </c:pt>
                <c:pt idx="599">
                  <c:v>1199</c:v>
                </c:pt>
                <c:pt idx="600">
                  <c:v>1200</c:v>
                </c:pt>
                <c:pt idx="601">
                  <c:v>1201</c:v>
                </c:pt>
                <c:pt idx="602">
                  <c:v>1202</c:v>
                </c:pt>
                <c:pt idx="603">
                  <c:v>1203</c:v>
                </c:pt>
                <c:pt idx="604">
                  <c:v>1204</c:v>
                </c:pt>
                <c:pt idx="605">
                  <c:v>1205</c:v>
                </c:pt>
                <c:pt idx="606">
                  <c:v>1206</c:v>
                </c:pt>
                <c:pt idx="607">
                  <c:v>1207</c:v>
                </c:pt>
                <c:pt idx="608">
                  <c:v>1208</c:v>
                </c:pt>
                <c:pt idx="609">
                  <c:v>1209</c:v>
                </c:pt>
                <c:pt idx="610">
                  <c:v>1210</c:v>
                </c:pt>
                <c:pt idx="611">
                  <c:v>1211</c:v>
                </c:pt>
                <c:pt idx="612">
                  <c:v>1212</c:v>
                </c:pt>
                <c:pt idx="613">
                  <c:v>1213</c:v>
                </c:pt>
                <c:pt idx="614">
                  <c:v>1214</c:v>
                </c:pt>
                <c:pt idx="615">
                  <c:v>1215</c:v>
                </c:pt>
                <c:pt idx="616">
                  <c:v>1216</c:v>
                </c:pt>
                <c:pt idx="617">
                  <c:v>1217</c:v>
                </c:pt>
                <c:pt idx="618">
                  <c:v>1218</c:v>
                </c:pt>
                <c:pt idx="619">
                  <c:v>1219</c:v>
                </c:pt>
                <c:pt idx="620">
                  <c:v>1220</c:v>
                </c:pt>
                <c:pt idx="621">
                  <c:v>1221</c:v>
                </c:pt>
                <c:pt idx="622">
                  <c:v>1222</c:v>
                </c:pt>
                <c:pt idx="623">
                  <c:v>1223</c:v>
                </c:pt>
                <c:pt idx="624">
                  <c:v>1224</c:v>
                </c:pt>
                <c:pt idx="625">
                  <c:v>1225</c:v>
                </c:pt>
                <c:pt idx="626">
                  <c:v>1226</c:v>
                </c:pt>
                <c:pt idx="627">
                  <c:v>1227</c:v>
                </c:pt>
                <c:pt idx="628">
                  <c:v>1228</c:v>
                </c:pt>
                <c:pt idx="629">
                  <c:v>1229</c:v>
                </c:pt>
                <c:pt idx="630">
                  <c:v>1230</c:v>
                </c:pt>
                <c:pt idx="631">
                  <c:v>1231</c:v>
                </c:pt>
                <c:pt idx="632">
                  <c:v>1232</c:v>
                </c:pt>
                <c:pt idx="633">
                  <c:v>1233</c:v>
                </c:pt>
                <c:pt idx="634">
                  <c:v>1234</c:v>
                </c:pt>
                <c:pt idx="635">
                  <c:v>1235</c:v>
                </c:pt>
                <c:pt idx="636">
                  <c:v>1236</c:v>
                </c:pt>
                <c:pt idx="637">
                  <c:v>1237</c:v>
                </c:pt>
                <c:pt idx="638">
                  <c:v>1238</c:v>
                </c:pt>
                <c:pt idx="639">
                  <c:v>1239</c:v>
                </c:pt>
                <c:pt idx="640">
                  <c:v>1240</c:v>
                </c:pt>
                <c:pt idx="641">
                  <c:v>1241</c:v>
                </c:pt>
                <c:pt idx="642">
                  <c:v>1242</c:v>
                </c:pt>
                <c:pt idx="643">
                  <c:v>1243</c:v>
                </c:pt>
                <c:pt idx="644">
                  <c:v>1244</c:v>
                </c:pt>
                <c:pt idx="645">
                  <c:v>1245</c:v>
                </c:pt>
                <c:pt idx="646">
                  <c:v>1246</c:v>
                </c:pt>
                <c:pt idx="647">
                  <c:v>1247</c:v>
                </c:pt>
                <c:pt idx="648">
                  <c:v>1248</c:v>
                </c:pt>
                <c:pt idx="649">
                  <c:v>1249</c:v>
                </c:pt>
                <c:pt idx="650">
                  <c:v>1250</c:v>
                </c:pt>
                <c:pt idx="651">
                  <c:v>1251</c:v>
                </c:pt>
                <c:pt idx="652">
                  <c:v>1252</c:v>
                </c:pt>
                <c:pt idx="653">
                  <c:v>1253</c:v>
                </c:pt>
                <c:pt idx="654">
                  <c:v>1254</c:v>
                </c:pt>
                <c:pt idx="655">
                  <c:v>1255</c:v>
                </c:pt>
                <c:pt idx="656">
                  <c:v>1256</c:v>
                </c:pt>
                <c:pt idx="657">
                  <c:v>1257</c:v>
                </c:pt>
                <c:pt idx="658">
                  <c:v>1258</c:v>
                </c:pt>
                <c:pt idx="659">
                  <c:v>1259</c:v>
                </c:pt>
                <c:pt idx="660">
                  <c:v>1260</c:v>
                </c:pt>
                <c:pt idx="661">
                  <c:v>1261</c:v>
                </c:pt>
                <c:pt idx="662">
                  <c:v>1262</c:v>
                </c:pt>
                <c:pt idx="663">
                  <c:v>1263</c:v>
                </c:pt>
                <c:pt idx="664">
                  <c:v>1264</c:v>
                </c:pt>
                <c:pt idx="665">
                  <c:v>1265</c:v>
                </c:pt>
                <c:pt idx="666">
                  <c:v>1266</c:v>
                </c:pt>
                <c:pt idx="667">
                  <c:v>1267</c:v>
                </c:pt>
                <c:pt idx="668">
                  <c:v>1268</c:v>
                </c:pt>
                <c:pt idx="669">
                  <c:v>1269</c:v>
                </c:pt>
                <c:pt idx="670">
                  <c:v>1270</c:v>
                </c:pt>
                <c:pt idx="671">
                  <c:v>1271</c:v>
                </c:pt>
                <c:pt idx="672">
                  <c:v>1272</c:v>
                </c:pt>
                <c:pt idx="673">
                  <c:v>1273</c:v>
                </c:pt>
                <c:pt idx="674">
                  <c:v>1274</c:v>
                </c:pt>
                <c:pt idx="675">
                  <c:v>1275</c:v>
                </c:pt>
                <c:pt idx="676">
                  <c:v>1276</c:v>
                </c:pt>
                <c:pt idx="677">
                  <c:v>1277</c:v>
                </c:pt>
                <c:pt idx="678">
                  <c:v>1278</c:v>
                </c:pt>
                <c:pt idx="679">
                  <c:v>1279</c:v>
                </c:pt>
                <c:pt idx="680">
                  <c:v>1280</c:v>
                </c:pt>
                <c:pt idx="681">
                  <c:v>1281</c:v>
                </c:pt>
                <c:pt idx="682">
                  <c:v>1282</c:v>
                </c:pt>
                <c:pt idx="683">
                  <c:v>1283</c:v>
                </c:pt>
                <c:pt idx="684">
                  <c:v>1284</c:v>
                </c:pt>
                <c:pt idx="685">
                  <c:v>1285</c:v>
                </c:pt>
                <c:pt idx="686">
                  <c:v>1286</c:v>
                </c:pt>
                <c:pt idx="687">
                  <c:v>1287</c:v>
                </c:pt>
                <c:pt idx="688">
                  <c:v>1288</c:v>
                </c:pt>
                <c:pt idx="689">
                  <c:v>1289</c:v>
                </c:pt>
                <c:pt idx="690">
                  <c:v>1290</c:v>
                </c:pt>
                <c:pt idx="691">
                  <c:v>1291</c:v>
                </c:pt>
                <c:pt idx="692">
                  <c:v>1292</c:v>
                </c:pt>
                <c:pt idx="693">
                  <c:v>1293</c:v>
                </c:pt>
                <c:pt idx="694">
                  <c:v>1294</c:v>
                </c:pt>
                <c:pt idx="695">
                  <c:v>1295</c:v>
                </c:pt>
                <c:pt idx="696">
                  <c:v>1296</c:v>
                </c:pt>
                <c:pt idx="697">
                  <c:v>1297</c:v>
                </c:pt>
                <c:pt idx="698">
                  <c:v>1298</c:v>
                </c:pt>
                <c:pt idx="699">
                  <c:v>1299</c:v>
                </c:pt>
                <c:pt idx="700">
                  <c:v>1300</c:v>
                </c:pt>
                <c:pt idx="701">
                  <c:v>1301</c:v>
                </c:pt>
                <c:pt idx="702">
                  <c:v>1302</c:v>
                </c:pt>
                <c:pt idx="703">
                  <c:v>1303</c:v>
                </c:pt>
                <c:pt idx="704">
                  <c:v>1304</c:v>
                </c:pt>
                <c:pt idx="705">
                  <c:v>1305</c:v>
                </c:pt>
                <c:pt idx="706">
                  <c:v>1306</c:v>
                </c:pt>
                <c:pt idx="707">
                  <c:v>1307</c:v>
                </c:pt>
                <c:pt idx="708">
                  <c:v>1308</c:v>
                </c:pt>
                <c:pt idx="709">
                  <c:v>1309</c:v>
                </c:pt>
                <c:pt idx="710">
                  <c:v>1310</c:v>
                </c:pt>
                <c:pt idx="711">
                  <c:v>1311</c:v>
                </c:pt>
                <c:pt idx="712">
                  <c:v>1312</c:v>
                </c:pt>
                <c:pt idx="713">
                  <c:v>1313</c:v>
                </c:pt>
                <c:pt idx="714">
                  <c:v>1314</c:v>
                </c:pt>
                <c:pt idx="715">
                  <c:v>1315</c:v>
                </c:pt>
                <c:pt idx="716">
                  <c:v>1316</c:v>
                </c:pt>
                <c:pt idx="717">
                  <c:v>1317</c:v>
                </c:pt>
                <c:pt idx="718">
                  <c:v>1318</c:v>
                </c:pt>
                <c:pt idx="719">
                  <c:v>1319</c:v>
                </c:pt>
                <c:pt idx="720">
                  <c:v>1320</c:v>
                </c:pt>
                <c:pt idx="721">
                  <c:v>1321</c:v>
                </c:pt>
                <c:pt idx="722">
                  <c:v>1322</c:v>
                </c:pt>
                <c:pt idx="723">
                  <c:v>1323</c:v>
                </c:pt>
                <c:pt idx="724">
                  <c:v>1324</c:v>
                </c:pt>
                <c:pt idx="725">
                  <c:v>1325</c:v>
                </c:pt>
                <c:pt idx="726">
                  <c:v>1326</c:v>
                </c:pt>
                <c:pt idx="727">
                  <c:v>1327</c:v>
                </c:pt>
                <c:pt idx="728">
                  <c:v>1328</c:v>
                </c:pt>
                <c:pt idx="729">
                  <c:v>1329</c:v>
                </c:pt>
                <c:pt idx="730">
                  <c:v>1330</c:v>
                </c:pt>
                <c:pt idx="731">
                  <c:v>1331</c:v>
                </c:pt>
                <c:pt idx="732">
                  <c:v>1332</c:v>
                </c:pt>
                <c:pt idx="733">
                  <c:v>1333</c:v>
                </c:pt>
                <c:pt idx="734">
                  <c:v>1334</c:v>
                </c:pt>
                <c:pt idx="735">
                  <c:v>1335</c:v>
                </c:pt>
                <c:pt idx="736">
                  <c:v>1336</c:v>
                </c:pt>
                <c:pt idx="737">
                  <c:v>1337</c:v>
                </c:pt>
                <c:pt idx="738">
                  <c:v>1338</c:v>
                </c:pt>
                <c:pt idx="739">
                  <c:v>1339</c:v>
                </c:pt>
                <c:pt idx="740">
                  <c:v>1340</c:v>
                </c:pt>
                <c:pt idx="741">
                  <c:v>1341</c:v>
                </c:pt>
                <c:pt idx="742">
                  <c:v>1342</c:v>
                </c:pt>
                <c:pt idx="743">
                  <c:v>1343</c:v>
                </c:pt>
                <c:pt idx="744">
                  <c:v>1344</c:v>
                </c:pt>
                <c:pt idx="745">
                  <c:v>1345</c:v>
                </c:pt>
                <c:pt idx="746">
                  <c:v>1346</c:v>
                </c:pt>
                <c:pt idx="747">
                  <c:v>1347</c:v>
                </c:pt>
                <c:pt idx="748">
                  <c:v>1348</c:v>
                </c:pt>
                <c:pt idx="749">
                  <c:v>1349</c:v>
                </c:pt>
                <c:pt idx="750">
                  <c:v>1350</c:v>
                </c:pt>
                <c:pt idx="751">
                  <c:v>1351</c:v>
                </c:pt>
                <c:pt idx="752">
                  <c:v>1352</c:v>
                </c:pt>
                <c:pt idx="753">
                  <c:v>1353</c:v>
                </c:pt>
                <c:pt idx="754">
                  <c:v>1354</c:v>
                </c:pt>
                <c:pt idx="755">
                  <c:v>1355</c:v>
                </c:pt>
                <c:pt idx="756">
                  <c:v>1356</c:v>
                </c:pt>
                <c:pt idx="757">
                  <c:v>1357</c:v>
                </c:pt>
                <c:pt idx="758">
                  <c:v>1358</c:v>
                </c:pt>
                <c:pt idx="759">
                  <c:v>1359</c:v>
                </c:pt>
                <c:pt idx="760">
                  <c:v>1360</c:v>
                </c:pt>
                <c:pt idx="761">
                  <c:v>1361</c:v>
                </c:pt>
                <c:pt idx="762">
                  <c:v>1362</c:v>
                </c:pt>
                <c:pt idx="763">
                  <c:v>1363</c:v>
                </c:pt>
                <c:pt idx="764">
                  <c:v>1364</c:v>
                </c:pt>
                <c:pt idx="765">
                  <c:v>1365</c:v>
                </c:pt>
                <c:pt idx="766">
                  <c:v>1366</c:v>
                </c:pt>
                <c:pt idx="767">
                  <c:v>1367</c:v>
                </c:pt>
                <c:pt idx="768">
                  <c:v>1368</c:v>
                </c:pt>
                <c:pt idx="769">
                  <c:v>1369</c:v>
                </c:pt>
                <c:pt idx="770">
                  <c:v>1370</c:v>
                </c:pt>
                <c:pt idx="771">
                  <c:v>1371</c:v>
                </c:pt>
                <c:pt idx="772">
                  <c:v>1372</c:v>
                </c:pt>
                <c:pt idx="773">
                  <c:v>1373</c:v>
                </c:pt>
                <c:pt idx="774">
                  <c:v>1374</c:v>
                </c:pt>
                <c:pt idx="775">
                  <c:v>1375</c:v>
                </c:pt>
                <c:pt idx="776">
                  <c:v>1376</c:v>
                </c:pt>
                <c:pt idx="777">
                  <c:v>1377</c:v>
                </c:pt>
                <c:pt idx="778">
                  <c:v>1378</c:v>
                </c:pt>
                <c:pt idx="779">
                  <c:v>1379</c:v>
                </c:pt>
                <c:pt idx="780">
                  <c:v>1380</c:v>
                </c:pt>
                <c:pt idx="781">
                  <c:v>1381</c:v>
                </c:pt>
                <c:pt idx="782">
                  <c:v>1382</c:v>
                </c:pt>
                <c:pt idx="783">
                  <c:v>1383</c:v>
                </c:pt>
                <c:pt idx="784">
                  <c:v>1384</c:v>
                </c:pt>
                <c:pt idx="785">
                  <c:v>1385</c:v>
                </c:pt>
                <c:pt idx="786">
                  <c:v>1386</c:v>
                </c:pt>
                <c:pt idx="787">
                  <c:v>1387</c:v>
                </c:pt>
                <c:pt idx="788">
                  <c:v>1388</c:v>
                </c:pt>
                <c:pt idx="789">
                  <c:v>1389</c:v>
                </c:pt>
                <c:pt idx="790">
                  <c:v>1390</c:v>
                </c:pt>
                <c:pt idx="791">
                  <c:v>1391</c:v>
                </c:pt>
                <c:pt idx="792">
                  <c:v>1392</c:v>
                </c:pt>
                <c:pt idx="793">
                  <c:v>1393</c:v>
                </c:pt>
                <c:pt idx="794">
                  <c:v>1394</c:v>
                </c:pt>
                <c:pt idx="795">
                  <c:v>1395</c:v>
                </c:pt>
                <c:pt idx="796">
                  <c:v>1396</c:v>
                </c:pt>
                <c:pt idx="797">
                  <c:v>1397</c:v>
                </c:pt>
                <c:pt idx="798">
                  <c:v>1398</c:v>
                </c:pt>
                <c:pt idx="799">
                  <c:v>1399</c:v>
                </c:pt>
                <c:pt idx="800">
                  <c:v>1400</c:v>
                </c:pt>
                <c:pt idx="801">
                  <c:v>1401</c:v>
                </c:pt>
                <c:pt idx="802">
                  <c:v>1402</c:v>
                </c:pt>
                <c:pt idx="803">
                  <c:v>1403</c:v>
                </c:pt>
                <c:pt idx="804">
                  <c:v>1404</c:v>
                </c:pt>
                <c:pt idx="805">
                  <c:v>1405</c:v>
                </c:pt>
                <c:pt idx="806">
                  <c:v>1406</c:v>
                </c:pt>
                <c:pt idx="807">
                  <c:v>1407</c:v>
                </c:pt>
                <c:pt idx="808">
                  <c:v>1408</c:v>
                </c:pt>
                <c:pt idx="809">
                  <c:v>1409</c:v>
                </c:pt>
                <c:pt idx="810">
                  <c:v>1410</c:v>
                </c:pt>
                <c:pt idx="811">
                  <c:v>1411</c:v>
                </c:pt>
                <c:pt idx="812">
                  <c:v>1412</c:v>
                </c:pt>
                <c:pt idx="813">
                  <c:v>1413</c:v>
                </c:pt>
                <c:pt idx="814">
                  <c:v>1414</c:v>
                </c:pt>
                <c:pt idx="815">
                  <c:v>1415</c:v>
                </c:pt>
                <c:pt idx="816">
                  <c:v>1416</c:v>
                </c:pt>
                <c:pt idx="817">
                  <c:v>1417</c:v>
                </c:pt>
                <c:pt idx="818">
                  <c:v>1418</c:v>
                </c:pt>
                <c:pt idx="819">
                  <c:v>1419</c:v>
                </c:pt>
                <c:pt idx="820">
                  <c:v>1420</c:v>
                </c:pt>
                <c:pt idx="821">
                  <c:v>1421</c:v>
                </c:pt>
                <c:pt idx="822">
                  <c:v>1422</c:v>
                </c:pt>
                <c:pt idx="823">
                  <c:v>1423</c:v>
                </c:pt>
                <c:pt idx="824">
                  <c:v>1424</c:v>
                </c:pt>
                <c:pt idx="825">
                  <c:v>1425</c:v>
                </c:pt>
                <c:pt idx="826">
                  <c:v>1426</c:v>
                </c:pt>
                <c:pt idx="827">
                  <c:v>1427</c:v>
                </c:pt>
                <c:pt idx="828">
                  <c:v>1428</c:v>
                </c:pt>
                <c:pt idx="829">
                  <c:v>1429</c:v>
                </c:pt>
                <c:pt idx="830">
                  <c:v>1430</c:v>
                </c:pt>
                <c:pt idx="831">
                  <c:v>1431</c:v>
                </c:pt>
                <c:pt idx="832">
                  <c:v>1432</c:v>
                </c:pt>
                <c:pt idx="833">
                  <c:v>1433</c:v>
                </c:pt>
                <c:pt idx="834">
                  <c:v>1434</c:v>
                </c:pt>
                <c:pt idx="835">
                  <c:v>1435</c:v>
                </c:pt>
                <c:pt idx="836">
                  <c:v>1436</c:v>
                </c:pt>
                <c:pt idx="837">
                  <c:v>1437</c:v>
                </c:pt>
                <c:pt idx="838">
                  <c:v>1438</c:v>
                </c:pt>
                <c:pt idx="839">
                  <c:v>1439</c:v>
                </c:pt>
                <c:pt idx="840">
                  <c:v>1440</c:v>
                </c:pt>
                <c:pt idx="841">
                  <c:v>1441</c:v>
                </c:pt>
                <c:pt idx="842">
                  <c:v>1442</c:v>
                </c:pt>
                <c:pt idx="843">
                  <c:v>1443</c:v>
                </c:pt>
                <c:pt idx="844">
                  <c:v>1444</c:v>
                </c:pt>
                <c:pt idx="845">
                  <c:v>1445</c:v>
                </c:pt>
                <c:pt idx="846">
                  <c:v>1446</c:v>
                </c:pt>
                <c:pt idx="847">
                  <c:v>1447</c:v>
                </c:pt>
                <c:pt idx="848">
                  <c:v>1448</c:v>
                </c:pt>
                <c:pt idx="849">
                  <c:v>1449</c:v>
                </c:pt>
                <c:pt idx="850">
                  <c:v>1450</c:v>
                </c:pt>
                <c:pt idx="851">
                  <c:v>1451</c:v>
                </c:pt>
                <c:pt idx="852">
                  <c:v>1452</c:v>
                </c:pt>
                <c:pt idx="853">
                  <c:v>1453</c:v>
                </c:pt>
                <c:pt idx="854">
                  <c:v>1454</c:v>
                </c:pt>
                <c:pt idx="855">
                  <c:v>1455</c:v>
                </c:pt>
                <c:pt idx="856">
                  <c:v>1456</c:v>
                </c:pt>
                <c:pt idx="857">
                  <c:v>1457</c:v>
                </c:pt>
                <c:pt idx="858">
                  <c:v>1458</c:v>
                </c:pt>
                <c:pt idx="859">
                  <c:v>1459</c:v>
                </c:pt>
                <c:pt idx="860">
                  <c:v>1460</c:v>
                </c:pt>
                <c:pt idx="861">
                  <c:v>1461</c:v>
                </c:pt>
                <c:pt idx="862">
                  <c:v>1462</c:v>
                </c:pt>
                <c:pt idx="863">
                  <c:v>1463</c:v>
                </c:pt>
                <c:pt idx="864">
                  <c:v>1464</c:v>
                </c:pt>
                <c:pt idx="865">
                  <c:v>1465</c:v>
                </c:pt>
                <c:pt idx="866">
                  <c:v>1466</c:v>
                </c:pt>
                <c:pt idx="867">
                  <c:v>1467</c:v>
                </c:pt>
                <c:pt idx="868">
                  <c:v>1468</c:v>
                </c:pt>
                <c:pt idx="869">
                  <c:v>1469</c:v>
                </c:pt>
                <c:pt idx="870">
                  <c:v>1470</c:v>
                </c:pt>
                <c:pt idx="871">
                  <c:v>1471</c:v>
                </c:pt>
                <c:pt idx="872">
                  <c:v>1472</c:v>
                </c:pt>
                <c:pt idx="873">
                  <c:v>1473</c:v>
                </c:pt>
                <c:pt idx="874">
                  <c:v>1474</c:v>
                </c:pt>
                <c:pt idx="875">
                  <c:v>1475</c:v>
                </c:pt>
                <c:pt idx="876">
                  <c:v>1476</c:v>
                </c:pt>
                <c:pt idx="877">
                  <c:v>1477</c:v>
                </c:pt>
                <c:pt idx="878">
                  <c:v>1478</c:v>
                </c:pt>
                <c:pt idx="879">
                  <c:v>1479</c:v>
                </c:pt>
                <c:pt idx="880">
                  <c:v>1480</c:v>
                </c:pt>
                <c:pt idx="881">
                  <c:v>1481</c:v>
                </c:pt>
                <c:pt idx="882">
                  <c:v>1482</c:v>
                </c:pt>
                <c:pt idx="883">
                  <c:v>1483</c:v>
                </c:pt>
                <c:pt idx="884">
                  <c:v>1484</c:v>
                </c:pt>
                <c:pt idx="885">
                  <c:v>1485</c:v>
                </c:pt>
                <c:pt idx="886">
                  <c:v>1486</c:v>
                </c:pt>
                <c:pt idx="887">
                  <c:v>1487</c:v>
                </c:pt>
                <c:pt idx="888">
                  <c:v>1488</c:v>
                </c:pt>
                <c:pt idx="889">
                  <c:v>1489</c:v>
                </c:pt>
                <c:pt idx="890">
                  <c:v>1490</c:v>
                </c:pt>
                <c:pt idx="891">
                  <c:v>1491</c:v>
                </c:pt>
                <c:pt idx="892">
                  <c:v>1492</c:v>
                </c:pt>
                <c:pt idx="893">
                  <c:v>1493</c:v>
                </c:pt>
                <c:pt idx="894">
                  <c:v>1494</c:v>
                </c:pt>
                <c:pt idx="895">
                  <c:v>1495</c:v>
                </c:pt>
                <c:pt idx="896">
                  <c:v>1496</c:v>
                </c:pt>
                <c:pt idx="897">
                  <c:v>1497</c:v>
                </c:pt>
                <c:pt idx="898">
                  <c:v>1498</c:v>
                </c:pt>
                <c:pt idx="899">
                  <c:v>1499</c:v>
                </c:pt>
                <c:pt idx="900">
                  <c:v>1500</c:v>
                </c:pt>
                <c:pt idx="901">
                  <c:v>1501</c:v>
                </c:pt>
                <c:pt idx="902">
                  <c:v>1502</c:v>
                </c:pt>
                <c:pt idx="903">
                  <c:v>1503</c:v>
                </c:pt>
                <c:pt idx="904">
                  <c:v>1504</c:v>
                </c:pt>
                <c:pt idx="905">
                  <c:v>1505</c:v>
                </c:pt>
                <c:pt idx="906">
                  <c:v>1506</c:v>
                </c:pt>
                <c:pt idx="907">
                  <c:v>1507</c:v>
                </c:pt>
                <c:pt idx="908">
                  <c:v>1508</c:v>
                </c:pt>
                <c:pt idx="909">
                  <c:v>1509</c:v>
                </c:pt>
                <c:pt idx="910">
                  <c:v>1510</c:v>
                </c:pt>
                <c:pt idx="911">
                  <c:v>1511</c:v>
                </c:pt>
                <c:pt idx="912">
                  <c:v>1512</c:v>
                </c:pt>
                <c:pt idx="913">
                  <c:v>1513</c:v>
                </c:pt>
                <c:pt idx="914">
                  <c:v>1514</c:v>
                </c:pt>
                <c:pt idx="915">
                  <c:v>1515</c:v>
                </c:pt>
                <c:pt idx="916">
                  <c:v>1516</c:v>
                </c:pt>
                <c:pt idx="917">
                  <c:v>1517</c:v>
                </c:pt>
                <c:pt idx="918">
                  <c:v>1518</c:v>
                </c:pt>
                <c:pt idx="919">
                  <c:v>1519</c:v>
                </c:pt>
                <c:pt idx="920">
                  <c:v>1520</c:v>
                </c:pt>
                <c:pt idx="921">
                  <c:v>1521</c:v>
                </c:pt>
                <c:pt idx="922">
                  <c:v>1522</c:v>
                </c:pt>
                <c:pt idx="923">
                  <c:v>1523</c:v>
                </c:pt>
                <c:pt idx="924">
                  <c:v>1524</c:v>
                </c:pt>
                <c:pt idx="925">
                  <c:v>1525</c:v>
                </c:pt>
                <c:pt idx="926">
                  <c:v>1526</c:v>
                </c:pt>
                <c:pt idx="927">
                  <c:v>1527</c:v>
                </c:pt>
                <c:pt idx="928">
                  <c:v>1528</c:v>
                </c:pt>
                <c:pt idx="929">
                  <c:v>1529</c:v>
                </c:pt>
                <c:pt idx="930">
                  <c:v>1530</c:v>
                </c:pt>
                <c:pt idx="931">
                  <c:v>1531</c:v>
                </c:pt>
                <c:pt idx="932">
                  <c:v>1532</c:v>
                </c:pt>
                <c:pt idx="933">
                  <c:v>1533</c:v>
                </c:pt>
                <c:pt idx="934">
                  <c:v>1534</c:v>
                </c:pt>
                <c:pt idx="935">
                  <c:v>1535</c:v>
                </c:pt>
                <c:pt idx="936">
                  <c:v>1536</c:v>
                </c:pt>
                <c:pt idx="937">
                  <c:v>1537</c:v>
                </c:pt>
                <c:pt idx="938">
                  <c:v>1538</c:v>
                </c:pt>
                <c:pt idx="939">
                  <c:v>1539</c:v>
                </c:pt>
                <c:pt idx="940">
                  <c:v>1540</c:v>
                </c:pt>
                <c:pt idx="941">
                  <c:v>1541</c:v>
                </c:pt>
                <c:pt idx="942">
                  <c:v>1542</c:v>
                </c:pt>
                <c:pt idx="943">
                  <c:v>1543</c:v>
                </c:pt>
                <c:pt idx="944">
                  <c:v>1544</c:v>
                </c:pt>
                <c:pt idx="945">
                  <c:v>1545</c:v>
                </c:pt>
                <c:pt idx="946">
                  <c:v>1546</c:v>
                </c:pt>
                <c:pt idx="947">
                  <c:v>1547</c:v>
                </c:pt>
                <c:pt idx="948">
                  <c:v>1548</c:v>
                </c:pt>
                <c:pt idx="949">
                  <c:v>1549</c:v>
                </c:pt>
                <c:pt idx="950">
                  <c:v>1550</c:v>
                </c:pt>
                <c:pt idx="951">
                  <c:v>1551</c:v>
                </c:pt>
                <c:pt idx="952">
                  <c:v>1552</c:v>
                </c:pt>
                <c:pt idx="953">
                  <c:v>1553</c:v>
                </c:pt>
                <c:pt idx="954">
                  <c:v>1554</c:v>
                </c:pt>
                <c:pt idx="955">
                  <c:v>1555</c:v>
                </c:pt>
                <c:pt idx="956">
                  <c:v>1556</c:v>
                </c:pt>
                <c:pt idx="957">
                  <c:v>1557</c:v>
                </c:pt>
                <c:pt idx="958">
                  <c:v>1558</c:v>
                </c:pt>
                <c:pt idx="959">
                  <c:v>1559</c:v>
                </c:pt>
                <c:pt idx="960">
                  <c:v>1560</c:v>
                </c:pt>
                <c:pt idx="961">
                  <c:v>1561</c:v>
                </c:pt>
                <c:pt idx="962">
                  <c:v>1562</c:v>
                </c:pt>
                <c:pt idx="963">
                  <c:v>1563</c:v>
                </c:pt>
                <c:pt idx="964">
                  <c:v>1564</c:v>
                </c:pt>
                <c:pt idx="965">
                  <c:v>1565</c:v>
                </c:pt>
                <c:pt idx="966">
                  <c:v>1566</c:v>
                </c:pt>
                <c:pt idx="967">
                  <c:v>1567</c:v>
                </c:pt>
                <c:pt idx="968">
                  <c:v>1568</c:v>
                </c:pt>
                <c:pt idx="969">
                  <c:v>1569</c:v>
                </c:pt>
                <c:pt idx="970">
                  <c:v>1570</c:v>
                </c:pt>
                <c:pt idx="971">
                  <c:v>1571</c:v>
                </c:pt>
                <c:pt idx="972">
                  <c:v>1572</c:v>
                </c:pt>
                <c:pt idx="973">
                  <c:v>1573</c:v>
                </c:pt>
                <c:pt idx="974">
                  <c:v>1574</c:v>
                </c:pt>
                <c:pt idx="975">
                  <c:v>1575</c:v>
                </c:pt>
                <c:pt idx="976">
                  <c:v>1576</c:v>
                </c:pt>
                <c:pt idx="977">
                  <c:v>1577</c:v>
                </c:pt>
                <c:pt idx="978">
                  <c:v>1578</c:v>
                </c:pt>
                <c:pt idx="979">
                  <c:v>1579</c:v>
                </c:pt>
                <c:pt idx="980">
                  <c:v>1580</c:v>
                </c:pt>
                <c:pt idx="981">
                  <c:v>1581</c:v>
                </c:pt>
                <c:pt idx="982">
                  <c:v>1582</c:v>
                </c:pt>
                <c:pt idx="983">
                  <c:v>1583</c:v>
                </c:pt>
                <c:pt idx="984">
                  <c:v>1584</c:v>
                </c:pt>
                <c:pt idx="985">
                  <c:v>1585</c:v>
                </c:pt>
                <c:pt idx="986">
                  <c:v>1586</c:v>
                </c:pt>
                <c:pt idx="987">
                  <c:v>1587</c:v>
                </c:pt>
                <c:pt idx="988">
                  <c:v>1588</c:v>
                </c:pt>
                <c:pt idx="989">
                  <c:v>1589</c:v>
                </c:pt>
                <c:pt idx="990">
                  <c:v>1590</c:v>
                </c:pt>
                <c:pt idx="991">
                  <c:v>1591</c:v>
                </c:pt>
                <c:pt idx="992">
                  <c:v>1592</c:v>
                </c:pt>
                <c:pt idx="993">
                  <c:v>1593</c:v>
                </c:pt>
                <c:pt idx="994">
                  <c:v>1594</c:v>
                </c:pt>
                <c:pt idx="995">
                  <c:v>1595</c:v>
                </c:pt>
                <c:pt idx="996">
                  <c:v>1596</c:v>
                </c:pt>
                <c:pt idx="997">
                  <c:v>1597</c:v>
                </c:pt>
                <c:pt idx="998">
                  <c:v>1598</c:v>
                </c:pt>
                <c:pt idx="999">
                  <c:v>1599</c:v>
                </c:pt>
                <c:pt idx="1000">
                  <c:v>1600</c:v>
                </c:pt>
                <c:pt idx="1001">
                  <c:v>1601</c:v>
                </c:pt>
                <c:pt idx="1002">
                  <c:v>1602</c:v>
                </c:pt>
                <c:pt idx="1003">
                  <c:v>1603</c:v>
                </c:pt>
                <c:pt idx="1004">
                  <c:v>1604</c:v>
                </c:pt>
                <c:pt idx="1005">
                  <c:v>1605</c:v>
                </c:pt>
                <c:pt idx="1006">
                  <c:v>1606</c:v>
                </c:pt>
                <c:pt idx="1007">
                  <c:v>1607</c:v>
                </c:pt>
                <c:pt idx="1008">
                  <c:v>1608</c:v>
                </c:pt>
                <c:pt idx="1009">
                  <c:v>1609</c:v>
                </c:pt>
                <c:pt idx="1010">
                  <c:v>1610</c:v>
                </c:pt>
                <c:pt idx="1011">
                  <c:v>1611</c:v>
                </c:pt>
                <c:pt idx="1012">
                  <c:v>1612</c:v>
                </c:pt>
                <c:pt idx="1013">
                  <c:v>1613</c:v>
                </c:pt>
                <c:pt idx="1014">
                  <c:v>1614</c:v>
                </c:pt>
                <c:pt idx="1015">
                  <c:v>1615</c:v>
                </c:pt>
                <c:pt idx="1016">
                  <c:v>1616</c:v>
                </c:pt>
                <c:pt idx="1017">
                  <c:v>1617</c:v>
                </c:pt>
                <c:pt idx="1018">
                  <c:v>1618</c:v>
                </c:pt>
                <c:pt idx="1019">
                  <c:v>1619</c:v>
                </c:pt>
                <c:pt idx="1020">
                  <c:v>1620</c:v>
                </c:pt>
                <c:pt idx="1021">
                  <c:v>1621</c:v>
                </c:pt>
                <c:pt idx="1022">
                  <c:v>1622</c:v>
                </c:pt>
                <c:pt idx="1023">
                  <c:v>1623</c:v>
                </c:pt>
                <c:pt idx="1024">
                  <c:v>1624</c:v>
                </c:pt>
                <c:pt idx="1025">
                  <c:v>1625</c:v>
                </c:pt>
                <c:pt idx="1026">
                  <c:v>1626</c:v>
                </c:pt>
                <c:pt idx="1027">
                  <c:v>1627</c:v>
                </c:pt>
                <c:pt idx="1028">
                  <c:v>1628</c:v>
                </c:pt>
                <c:pt idx="1029">
                  <c:v>1629</c:v>
                </c:pt>
                <c:pt idx="1030">
                  <c:v>1630</c:v>
                </c:pt>
                <c:pt idx="1031">
                  <c:v>1631</c:v>
                </c:pt>
                <c:pt idx="1032">
                  <c:v>1632</c:v>
                </c:pt>
                <c:pt idx="1033">
                  <c:v>1633</c:v>
                </c:pt>
                <c:pt idx="1034">
                  <c:v>1634</c:v>
                </c:pt>
                <c:pt idx="1035">
                  <c:v>1635</c:v>
                </c:pt>
                <c:pt idx="1036">
                  <c:v>1636</c:v>
                </c:pt>
                <c:pt idx="1037">
                  <c:v>1637</c:v>
                </c:pt>
                <c:pt idx="1038">
                  <c:v>1638</c:v>
                </c:pt>
                <c:pt idx="1039">
                  <c:v>1639</c:v>
                </c:pt>
                <c:pt idx="1040">
                  <c:v>1640</c:v>
                </c:pt>
                <c:pt idx="1041">
                  <c:v>1641</c:v>
                </c:pt>
                <c:pt idx="1042">
                  <c:v>1642</c:v>
                </c:pt>
                <c:pt idx="1043">
                  <c:v>1643</c:v>
                </c:pt>
                <c:pt idx="1044">
                  <c:v>1644</c:v>
                </c:pt>
                <c:pt idx="1045">
                  <c:v>1645</c:v>
                </c:pt>
                <c:pt idx="1046">
                  <c:v>1646</c:v>
                </c:pt>
                <c:pt idx="1047">
                  <c:v>1647</c:v>
                </c:pt>
                <c:pt idx="1048">
                  <c:v>1648</c:v>
                </c:pt>
                <c:pt idx="1049">
                  <c:v>1649</c:v>
                </c:pt>
                <c:pt idx="1050">
                  <c:v>1650</c:v>
                </c:pt>
                <c:pt idx="1051">
                  <c:v>1651</c:v>
                </c:pt>
                <c:pt idx="1052">
                  <c:v>1652</c:v>
                </c:pt>
                <c:pt idx="1053">
                  <c:v>1653</c:v>
                </c:pt>
                <c:pt idx="1054">
                  <c:v>1654</c:v>
                </c:pt>
                <c:pt idx="1055">
                  <c:v>1655</c:v>
                </c:pt>
                <c:pt idx="1056">
                  <c:v>1656</c:v>
                </c:pt>
                <c:pt idx="1057">
                  <c:v>1657</c:v>
                </c:pt>
                <c:pt idx="1058">
                  <c:v>1658</c:v>
                </c:pt>
                <c:pt idx="1059">
                  <c:v>1659</c:v>
                </c:pt>
                <c:pt idx="1060">
                  <c:v>1660</c:v>
                </c:pt>
                <c:pt idx="1061">
                  <c:v>1661</c:v>
                </c:pt>
                <c:pt idx="1062">
                  <c:v>1662</c:v>
                </c:pt>
                <c:pt idx="1063">
                  <c:v>1663</c:v>
                </c:pt>
                <c:pt idx="1064">
                  <c:v>1664</c:v>
                </c:pt>
                <c:pt idx="1065">
                  <c:v>1665</c:v>
                </c:pt>
                <c:pt idx="1066">
                  <c:v>1666</c:v>
                </c:pt>
                <c:pt idx="1067">
                  <c:v>1667</c:v>
                </c:pt>
                <c:pt idx="1068">
                  <c:v>1668</c:v>
                </c:pt>
                <c:pt idx="1069">
                  <c:v>1669</c:v>
                </c:pt>
                <c:pt idx="1070">
                  <c:v>1670</c:v>
                </c:pt>
                <c:pt idx="1071">
                  <c:v>1671</c:v>
                </c:pt>
                <c:pt idx="1072">
                  <c:v>1672</c:v>
                </c:pt>
                <c:pt idx="1073">
                  <c:v>1673</c:v>
                </c:pt>
                <c:pt idx="1074">
                  <c:v>1674</c:v>
                </c:pt>
                <c:pt idx="1075">
                  <c:v>1675</c:v>
                </c:pt>
                <c:pt idx="1076">
                  <c:v>1676</c:v>
                </c:pt>
                <c:pt idx="1077">
                  <c:v>1677</c:v>
                </c:pt>
                <c:pt idx="1078">
                  <c:v>1678</c:v>
                </c:pt>
                <c:pt idx="1079">
                  <c:v>1679</c:v>
                </c:pt>
                <c:pt idx="1080">
                  <c:v>1680</c:v>
                </c:pt>
                <c:pt idx="1081">
                  <c:v>1681</c:v>
                </c:pt>
                <c:pt idx="1082">
                  <c:v>1682</c:v>
                </c:pt>
                <c:pt idx="1083">
                  <c:v>1683</c:v>
                </c:pt>
                <c:pt idx="1084">
                  <c:v>1684</c:v>
                </c:pt>
                <c:pt idx="1085">
                  <c:v>1685</c:v>
                </c:pt>
                <c:pt idx="1086">
                  <c:v>1686</c:v>
                </c:pt>
                <c:pt idx="1087">
                  <c:v>1687</c:v>
                </c:pt>
                <c:pt idx="1088">
                  <c:v>1688</c:v>
                </c:pt>
                <c:pt idx="1089">
                  <c:v>1689</c:v>
                </c:pt>
                <c:pt idx="1090">
                  <c:v>1690</c:v>
                </c:pt>
                <c:pt idx="1091">
                  <c:v>1691</c:v>
                </c:pt>
                <c:pt idx="1092">
                  <c:v>1692</c:v>
                </c:pt>
                <c:pt idx="1093">
                  <c:v>1693</c:v>
                </c:pt>
                <c:pt idx="1094">
                  <c:v>1694</c:v>
                </c:pt>
                <c:pt idx="1095">
                  <c:v>1695</c:v>
                </c:pt>
                <c:pt idx="1096">
                  <c:v>1696</c:v>
                </c:pt>
                <c:pt idx="1097">
                  <c:v>1697</c:v>
                </c:pt>
                <c:pt idx="1098">
                  <c:v>1698</c:v>
                </c:pt>
                <c:pt idx="1099">
                  <c:v>1699</c:v>
                </c:pt>
                <c:pt idx="1100">
                  <c:v>1700</c:v>
                </c:pt>
                <c:pt idx="1101">
                  <c:v>1701</c:v>
                </c:pt>
                <c:pt idx="1102">
                  <c:v>1702</c:v>
                </c:pt>
                <c:pt idx="1103">
                  <c:v>1703</c:v>
                </c:pt>
                <c:pt idx="1104">
                  <c:v>1704</c:v>
                </c:pt>
                <c:pt idx="1105">
                  <c:v>1705</c:v>
                </c:pt>
                <c:pt idx="1106">
                  <c:v>1706</c:v>
                </c:pt>
                <c:pt idx="1107">
                  <c:v>1707</c:v>
                </c:pt>
                <c:pt idx="1108">
                  <c:v>1708</c:v>
                </c:pt>
                <c:pt idx="1109">
                  <c:v>1709</c:v>
                </c:pt>
                <c:pt idx="1110">
                  <c:v>1710</c:v>
                </c:pt>
                <c:pt idx="1111">
                  <c:v>1711</c:v>
                </c:pt>
                <c:pt idx="1112">
                  <c:v>1712</c:v>
                </c:pt>
                <c:pt idx="1113">
                  <c:v>1713</c:v>
                </c:pt>
                <c:pt idx="1114">
                  <c:v>1714</c:v>
                </c:pt>
                <c:pt idx="1115">
                  <c:v>1715</c:v>
                </c:pt>
                <c:pt idx="1116">
                  <c:v>1716</c:v>
                </c:pt>
                <c:pt idx="1117">
                  <c:v>1717</c:v>
                </c:pt>
                <c:pt idx="1118">
                  <c:v>1718</c:v>
                </c:pt>
                <c:pt idx="1119">
                  <c:v>1719</c:v>
                </c:pt>
                <c:pt idx="1120">
                  <c:v>1720</c:v>
                </c:pt>
                <c:pt idx="1121">
                  <c:v>1721</c:v>
                </c:pt>
                <c:pt idx="1122">
                  <c:v>1722</c:v>
                </c:pt>
                <c:pt idx="1123">
                  <c:v>1723</c:v>
                </c:pt>
                <c:pt idx="1124">
                  <c:v>1724</c:v>
                </c:pt>
                <c:pt idx="1125">
                  <c:v>1725</c:v>
                </c:pt>
                <c:pt idx="1126">
                  <c:v>1726</c:v>
                </c:pt>
                <c:pt idx="1127">
                  <c:v>1727</c:v>
                </c:pt>
                <c:pt idx="1128">
                  <c:v>1728</c:v>
                </c:pt>
                <c:pt idx="1129">
                  <c:v>1729</c:v>
                </c:pt>
                <c:pt idx="1130">
                  <c:v>1730</c:v>
                </c:pt>
                <c:pt idx="1131">
                  <c:v>1731</c:v>
                </c:pt>
                <c:pt idx="1132">
                  <c:v>1732</c:v>
                </c:pt>
                <c:pt idx="1133">
                  <c:v>1733</c:v>
                </c:pt>
                <c:pt idx="1134">
                  <c:v>1734</c:v>
                </c:pt>
                <c:pt idx="1135">
                  <c:v>1735</c:v>
                </c:pt>
                <c:pt idx="1136">
                  <c:v>1736</c:v>
                </c:pt>
                <c:pt idx="1137">
                  <c:v>1737</c:v>
                </c:pt>
                <c:pt idx="1138">
                  <c:v>1738</c:v>
                </c:pt>
                <c:pt idx="1139">
                  <c:v>1739</c:v>
                </c:pt>
                <c:pt idx="1140">
                  <c:v>1740</c:v>
                </c:pt>
                <c:pt idx="1141">
                  <c:v>1741</c:v>
                </c:pt>
                <c:pt idx="1142">
                  <c:v>1742</c:v>
                </c:pt>
                <c:pt idx="1143">
                  <c:v>1743</c:v>
                </c:pt>
                <c:pt idx="1144">
                  <c:v>1744</c:v>
                </c:pt>
                <c:pt idx="1145">
                  <c:v>1745</c:v>
                </c:pt>
                <c:pt idx="1146">
                  <c:v>1746</c:v>
                </c:pt>
                <c:pt idx="1147">
                  <c:v>1747</c:v>
                </c:pt>
                <c:pt idx="1148">
                  <c:v>1748</c:v>
                </c:pt>
                <c:pt idx="1149">
                  <c:v>1749</c:v>
                </c:pt>
                <c:pt idx="1150">
                  <c:v>1750</c:v>
                </c:pt>
                <c:pt idx="1151">
                  <c:v>1751</c:v>
                </c:pt>
                <c:pt idx="1152">
                  <c:v>1752</c:v>
                </c:pt>
                <c:pt idx="1153">
                  <c:v>1753</c:v>
                </c:pt>
                <c:pt idx="1154">
                  <c:v>1754</c:v>
                </c:pt>
                <c:pt idx="1155">
                  <c:v>1755</c:v>
                </c:pt>
                <c:pt idx="1156">
                  <c:v>1756</c:v>
                </c:pt>
                <c:pt idx="1157">
                  <c:v>1757</c:v>
                </c:pt>
                <c:pt idx="1158">
                  <c:v>1758</c:v>
                </c:pt>
                <c:pt idx="1159">
                  <c:v>1759</c:v>
                </c:pt>
                <c:pt idx="1160">
                  <c:v>1760</c:v>
                </c:pt>
                <c:pt idx="1161">
                  <c:v>1761</c:v>
                </c:pt>
                <c:pt idx="1162">
                  <c:v>1762</c:v>
                </c:pt>
                <c:pt idx="1163">
                  <c:v>1763</c:v>
                </c:pt>
                <c:pt idx="1164">
                  <c:v>1764</c:v>
                </c:pt>
                <c:pt idx="1165">
                  <c:v>1765</c:v>
                </c:pt>
                <c:pt idx="1166">
                  <c:v>1766</c:v>
                </c:pt>
                <c:pt idx="1167">
                  <c:v>1767</c:v>
                </c:pt>
                <c:pt idx="1168">
                  <c:v>1768</c:v>
                </c:pt>
                <c:pt idx="1169">
                  <c:v>1769</c:v>
                </c:pt>
                <c:pt idx="1170">
                  <c:v>1770</c:v>
                </c:pt>
                <c:pt idx="1171">
                  <c:v>1771</c:v>
                </c:pt>
                <c:pt idx="1172">
                  <c:v>1772</c:v>
                </c:pt>
                <c:pt idx="1173">
                  <c:v>1773</c:v>
                </c:pt>
                <c:pt idx="1174">
                  <c:v>1774</c:v>
                </c:pt>
                <c:pt idx="1175">
                  <c:v>1775</c:v>
                </c:pt>
                <c:pt idx="1176">
                  <c:v>1776</c:v>
                </c:pt>
                <c:pt idx="1177">
                  <c:v>1777</c:v>
                </c:pt>
                <c:pt idx="1178">
                  <c:v>1778</c:v>
                </c:pt>
                <c:pt idx="1179">
                  <c:v>1779</c:v>
                </c:pt>
                <c:pt idx="1180">
                  <c:v>1780</c:v>
                </c:pt>
                <c:pt idx="1181">
                  <c:v>1781</c:v>
                </c:pt>
                <c:pt idx="1182">
                  <c:v>1782</c:v>
                </c:pt>
                <c:pt idx="1183">
                  <c:v>1783</c:v>
                </c:pt>
                <c:pt idx="1184">
                  <c:v>1784</c:v>
                </c:pt>
                <c:pt idx="1185">
                  <c:v>1785</c:v>
                </c:pt>
                <c:pt idx="1186">
                  <c:v>1786</c:v>
                </c:pt>
                <c:pt idx="1187">
                  <c:v>1787</c:v>
                </c:pt>
                <c:pt idx="1188">
                  <c:v>1788</c:v>
                </c:pt>
                <c:pt idx="1189">
                  <c:v>1789</c:v>
                </c:pt>
                <c:pt idx="1190">
                  <c:v>1790</c:v>
                </c:pt>
                <c:pt idx="1191">
                  <c:v>1791</c:v>
                </c:pt>
                <c:pt idx="1192">
                  <c:v>1792</c:v>
                </c:pt>
                <c:pt idx="1193">
                  <c:v>1793</c:v>
                </c:pt>
                <c:pt idx="1194">
                  <c:v>1794</c:v>
                </c:pt>
                <c:pt idx="1195">
                  <c:v>1795</c:v>
                </c:pt>
                <c:pt idx="1196">
                  <c:v>1796</c:v>
                </c:pt>
                <c:pt idx="1197">
                  <c:v>1797</c:v>
                </c:pt>
                <c:pt idx="1198">
                  <c:v>1798</c:v>
                </c:pt>
                <c:pt idx="1199">
                  <c:v>1799</c:v>
                </c:pt>
                <c:pt idx="1200">
                  <c:v>1800</c:v>
                </c:pt>
                <c:pt idx="1201">
                  <c:v>1801</c:v>
                </c:pt>
                <c:pt idx="1202">
                  <c:v>1802</c:v>
                </c:pt>
                <c:pt idx="1203">
                  <c:v>1803</c:v>
                </c:pt>
                <c:pt idx="1204">
                  <c:v>1804</c:v>
                </c:pt>
                <c:pt idx="1205">
                  <c:v>1805</c:v>
                </c:pt>
                <c:pt idx="1206">
                  <c:v>1806</c:v>
                </c:pt>
                <c:pt idx="1207">
                  <c:v>1807</c:v>
                </c:pt>
                <c:pt idx="1208">
                  <c:v>1808</c:v>
                </c:pt>
                <c:pt idx="1209">
                  <c:v>1809</c:v>
                </c:pt>
                <c:pt idx="1210">
                  <c:v>1810</c:v>
                </c:pt>
                <c:pt idx="1211">
                  <c:v>1811</c:v>
                </c:pt>
                <c:pt idx="1212">
                  <c:v>1812</c:v>
                </c:pt>
                <c:pt idx="1213">
                  <c:v>1813</c:v>
                </c:pt>
                <c:pt idx="1214">
                  <c:v>1814</c:v>
                </c:pt>
                <c:pt idx="1215">
                  <c:v>1815</c:v>
                </c:pt>
                <c:pt idx="1216">
                  <c:v>1816</c:v>
                </c:pt>
                <c:pt idx="1217">
                  <c:v>1817</c:v>
                </c:pt>
                <c:pt idx="1218">
                  <c:v>1818</c:v>
                </c:pt>
                <c:pt idx="1219">
                  <c:v>1819</c:v>
                </c:pt>
                <c:pt idx="1220">
                  <c:v>1820</c:v>
                </c:pt>
                <c:pt idx="1221">
                  <c:v>1821</c:v>
                </c:pt>
                <c:pt idx="1222">
                  <c:v>1822</c:v>
                </c:pt>
                <c:pt idx="1223">
                  <c:v>1823</c:v>
                </c:pt>
                <c:pt idx="1224">
                  <c:v>1824</c:v>
                </c:pt>
                <c:pt idx="1225">
                  <c:v>1825</c:v>
                </c:pt>
                <c:pt idx="1226">
                  <c:v>1826</c:v>
                </c:pt>
                <c:pt idx="1227">
                  <c:v>1827</c:v>
                </c:pt>
                <c:pt idx="1228">
                  <c:v>1828</c:v>
                </c:pt>
                <c:pt idx="1229">
                  <c:v>1829</c:v>
                </c:pt>
                <c:pt idx="1230">
                  <c:v>1830</c:v>
                </c:pt>
                <c:pt idx="1231">
                  <c:v>1831</c:v>
                </c:pt>
                <c:pt idx="1232">
                  <c:v>1832</c:v>
                </c:pt>
                <c:pt idx="1233">
                  <c:v>1833</c:v>
                </c:pt>
                <c:pt idx="1234">
                  <c:v>1834</c:v>
                </c:pt>
                <c:pt idx="1235">
                  <c:v>1835</c:v>
                </c:pt>
                <c:pt idx="1236">
                  <c:v>1836</c:v>
                </c:pt>
                <c:pt idx="1237">
                  <c:v>1837</c:v>
                </c:pt>
                <c:pt idx="1238">
                  <c:v>1838</c:v>
                </c:pt>
                <c:pt idx="1239">
                  <c:v>1839</c:v>
                </c:pt>
                <c:pt idx="1240">
                  <c:v>1840</c:v>
                </c:pt>
                <c:pt idx="1241">
                  <c:v>1841</c:v>
                </c:pt>
                <c:pt idx="1242">
                  <c:v>1842</c:v>
                </c:pt>
                <c:pt idx="1243">
                  <c:v>1843</c:v>
                </c:pt>
                <c:pt idx="1244">
                  <c:v>1844</c:v>
                </c:pt>
                <c:pt idx="1245">
                  <c:v>1845</c:v>
                </c:pt>
                <c:pt idx="1246">
                  <c:v>1846</c:v>
                </c:pt>
                <c:pt idx="1247">
                  <c:v>1847</c:v>
                </c:pt>
                <c:pt idx="1248">
                  <c:v>1848</c:v>
                </c:pt>
                <c:pt idx="1249">
                  <c:v>1849</c:v>
                </c:pt>
                <c:pt idx="1250">
                  <c:v>1850</c:v>
                </c:pt>
                <c:pt idx="1251">
                  <c:v>1851</c:v>
                </c:pt>
                <c:pt idx="1252">
                  <c:v>1852</c:v>
                </c:pt>
                <c:pt idx="1253">
                  <c:v>1853</c:v>
                </c:pt>
                <c:pt idx="1254">
                  <c:v>1854</c:v>
                </c:pt>
                <c:pt idx="1255">
                  <c:v>1855</c:v>
                </c:pt>
                <c:pt idx="1256">
                  <c:v>1856</c:v>
                </c:pt>
                <c:pt idx="1257">
                  <c:v>1857</c:v>
                </c:pt>
                <c:pt idx="1258">
                  <c:v>1858</c:v>
                </c:pt>
                <c:pt idx="1259">
                  <c:v>1859</c:v>
                </c:pt>
                <c:pt idx="1260">
                  <c:v>1860</c:v>
                </c:pt>
                <c:pt idx="1261">
                  <c:v>1861</c:v>
                </c:pt>
                <c:pt idx="1262">
                  <c:v>1862</c:v>
                </c:pt>
                <c:pt idx="1263">
                  <c:v>1863</c:v>
                </c:pt>
                <c:pt idx="1264">
                  <c:v>1864</c:v>
                </c:pt>
                <c:pt idx="1265">
                  <c:v>1865</c:v>
                </c:pt>
                <c:pt idx="1266">
                  <c:v>1866</c:v>
                </c:pt>
                <c:pt idx="1267">
                  <c:v>1867</c:v>
                </c:pt>
                <c:pt idx="1268">
                  <c:v>1868</c:v>
                </c:pt>
                <c:pt idx="1269">
                  <c:v>1869</c:v>
                </c:pt>
                <c:pt idx="1270">
                  <c:v>1870</c:v>
                </c:pt>
                <c:pt idx="1271">
                  <c:v>1871</c:v>
                </c:pt>
                <c:pt idx="1272">
                  <c:v>1872</c:v>
                </c:pt>
                <c:pt idx="1273">
                  <c:v>1873</c:v>
                </c:pt>
                <c:pt idx="1274">
                  <c:v>1874</c:v>
                </c:pt>
                <c:pt idx="1275">
                  <c:v>1875</c:v>
                </c:pt>
                <c:pt idx="1276">
                  <c:v>1876</c:v>
                </c:pt>
                <c:pt idx="1277">
                  <c:v>1877</c:v>
                </c:pt>
                <c:pt idx="1278">
                  <c:v>1878</c:v>
                </c:pt>
                <c:pt idx="1279">
                  <c:v>1879</c:v>
                </c:pt>
                <c:pt idx="1280">
                  <c:v>1880</c:v>
                </c:pt>
                <c:pt idx="1281">
                  <c:v>1881</c:v>
                </c:pt>
                <c:pt idx="1282">
                  <c:v>1882</c:v>
                </c:pt>
                <c:pt idx="1283">
                  <c:v>1883</c:v>
                </c:pt>
                <c:pt idx="1284">
                  <c:v>1884</c:v>
                </c:pt>
                <c:pt idx="1285">
                  <c:v>1885</c:v>
                </c:pt>
                <c:pt idx="1286">
                  <c:v>1886</c:v>
                </c:pt>
                <c:pt idx="1287">
                  <c:v>1887</c:v>
                </c:pt>
                <c:pt idx="1288">
                  <c:v>1888</c:v>
                </c:pt>
                <c:pt idx="1289">
                  <c:v>1889</c:v>
                </c:pt>
                <c:pt idx="1290">
                  <c:v>1890</c:v>
                </c:pt>
                <c:pt idx="1291">
                  <c:v>1891</c:v>
                </c:pt>
                <c:pt idx="1292">
                  <c:v>1892</c:v>
                </c:pt>
                <c:pt idx="1293">
                  <c:v>1893</c:v>
                </c:pt>
                <c:pt idx="1294">
                  <c:v>1894</c:v>
                </c:pt>
                <c:pt idx="1295">
                  <c:v>1895</c:v>
                </c:pt>
                <c:pt idx="1296">
                  <c:v>1896</c:v>
                </c:pt>
                <c:pt idx="1297">
                  <c:v>1897</c:v>
                </c:pt>
                <c:pt idx="1298">
                  <c:v>1898</c:v>
                </c:pt>
                <c:pt idx="1299">
                  <c:v>1899</c:v>
                </c:pt>
                <c:pt idx="1300">
                  <c:v>1900</c:v>
                </c:pt>
                <c:pt idx="1301">
                  <c:v>1901</c:v>
                </c:pt>
                <c:pt idx="1302">
                  <c:v>1902</c:v>
                </c:pt>
                <c:pt idx="1303">
                  <c:v>1903</c:v>
                </c:pt>
                <c:pt idx="1304">
                  <c:v>1904</c:v>
                </c:pt>
                <c:pt idx="1305">
                  <c:v>1905</c:v>
                </c:pt>
                <c:pt idx="1306">
                  <c:v>1906</c:v>
                </c:pt>
                <c:pt idx="1307">
                  <c:v>1907</c:v>
                </c:pt>
                <c:pt idx="1308">
                  <c:v>1908</c:v>
                </c:pt>
                <c:pt idx="1309">
                  <c:v>1909</c:v>
                </c:pt>
                <c:pt idx="1310">
                  <c:v>1910</c:v>
                </c:pt>
                <c:pt idx="1311">
                  <c:v>1911</c:v>
                </c:pt>
                <c:pt idx="1312">
                  <c:v>1912</c:v>
                </c:pt>
                <c:pt idx="1313">
                  <c:v>1913</c:v>
                </c:pt>
                <c:pt idx="1314">
                  <c:v>1914</c:v>
                </c:pt>
                <c:pt idx="1315">
                  <c:v>1915</c:v>
                </c:pt>
                <c:pt idx="1316">
                  <c:v>1916</c:v>
                </c:pt>
                <c:pt idx="1317">
                  <c:v>1917</c:v>
                </c:pt>
                <c:pt idx="1318">
                  <c:v>1918</c:v>
                </c:pt>
                <c:pt idx="1319">
                  <c:v>1919</c:v>
                </c:pt>
                <c:pt idx="1320">
                  <c:v>1920</c:v>
                </c:pt>
                <c:pt idx="1321">
                  <c:v>1921</c:v>
                </c:pt>
                <c:pt idx="1322">
                  <c:v>1922</c:v>
                </c:pt>
                <c:pt idx="1323">
                  <c:v>1923</c:v>
                </c:pt>
                <c:pt idx="1324">
                  <c:v>1924</c:v>
                </c:pt>
                <c:pt idx="1325">
                  <c:v>1925</c:v>
                </c:pt>
                <c:pt idx="1326">
                  <c:v>1926</c:v>
                </c:pt>
                <c:pt idx="1327">
                  <c:v>1927</c:v>
                </c:pt>
                <c:pt idx="1328">
                  <c:v>1928</c:v>
                </c:pt>
                <c:pt idx="1329">
                  <c:v>1929</c:v>
                </c:pt>
                <c:pt idx="1330">
                  <c:v>1930</c:v>
                </c:pt>
                <c:pt idx="1331">
                  <c:v>1931</c:v>
                </c:pt>
                <c:pt idx="1332">
                  <c:v>1932</c:v>
                </c:pt>
                <c:pt idx="1333">
                  <c:v>1933</c:v>
                </c:pt>
                <c:pt idx="1334">
                  <c:v>1934</c:v>
                </c:pt>
                <c:pt idx="1335">
                  <c:v>1935</c:v>
                </c:pt>
                <c:pt idx="1336">
                  <c:v>1936</c:v>
                </c:pt>
                <c:pt idx="1337">
                  <c:v>1937</c:v>
                </c:pt>
                <c:pt idx="1338">
                  <c:v>1938</c:v>
                </c:pt>
                <c:pt idx="1339">
                  <c:v>1939</c:v>
                </c:pt>
                <c:pt idx="1340">
                  <c:v>1940</c:v>
                </c:pt>
                <c:pt idx="1341">
                  <c:v>1941</c:v>
                </c:pt>
                <c:pt idx="1342">
                  <c:v>1942</c:v>
                </c:pt>
                <c:pt idx="1343">
                  <c:v>1943</c:v>
                </c:pt>
                <c:pt idx="1344">
                  <c:v>1944</c:v>
                </c:pt>
                <c:pt idx="1345">
                  <c:v>1945</c:v>
                </c:pt>
                <c:pt idx="1346">
                  <c:v>1946</c:v>
                </c:pt>
                <c:pt idx="1347">
                  <c:v>1947</c:v>
                </c:pt>
                <c:pt idx="1348">
                  <c:v>1948</c:v>
                </c:pt>
                <c:pt idx="1349">
                  <c:v>1949</c:v>
                </c:pt>
                <c:pt idx="1350">
                  <c:v>1950</c:v>
                </c:pt>
                <c:pt idx="1351">
                  <c:v>1951</c:v>
                </c:pt>
                <c:pt idx="1352">
                  <c:v>1952</c:v>
                </c:pt>
                <c:pt idx="1353">
                  <c:v>1953</c:v>
                </c:pt>
                <c:pt idx="1354">
                  <c:v>1954</c:v>
                </c:pt>
                <c:pt idx="1355">
                  <c:v>1955</c:v>
                </c:pt>
                <c:pt idx="1356">
                  <c:v>1956</c:v>
                </c:pt>
                <c:pt idx="1357">
                  <c:v>1957</c:v>
                </c:pt>
                <c:pt idx="1358">
                  <c:v>1958</c:v>
                </c:pt>
                <c:pt idx="1359">
                  <c:v>1959</c:v>
                </c:pt>
                <c:pt idx="1360">
                  <c:v>1960</c:v>
                </c:pt>
                <c:pt idx="1361">
                  <c:v>1961</c:v>
                </c:pt>
                <c:pt idx="1362">
                  <c:v>1962</c:v>
                </c:pt>
                <c:pt idx="1363">
                  <c:v>1963</c:v>
                </c:pt>
                <c:pt idx="1364">
                  <c:v>1964</c:v>
                </c:pt>
                <c:pt idx="1365">
                  <c:v>1965</c:v>
                </c:pt>
                <c:pt idx="1366">
                  <c:v>1966</c:v>
                </c:pt>
                <c:pt idx="1367">
                  <c:v>1967</c:v>
                </c:pt>
                <c:pt idx="1368">
                  <c:v>1968</c:v>
                </c:pt>
                <c:pt idx="1369">
                  <c:v>1969</c:v>
                </c:pt>
                <c:pt idx="1370">
                  <c:v>1970</c:v>
                </c:pt>
                <c:pt idx="1371">
                  <c:v>1971</c:v>
                </c:pt>
                <c:pt idx="1372">
                  <c:v>1972</c:v>
                </c:pt>
                <c:pt idx="1373">
                  <c:v>1973</c:v>
                </c:pt>
                <c:pt idx="1374">
                  <c:v>1974</c:v>
                </c:pt>
                <c:pt idx="1375">
                  <c:v>1975</c:v>
                </c:pt>
                <c:pt idx="1376">
                  <c:v>1976</c:v>
                </c:pt>
                <c:pt idx="1377">
                  <c:v>1977</c:v>
                </c:pt>
                <c:pt idx="1378">
                  <c:v>1978</c:v>
                </c:pt>
                <c:pt idx="1379">
                  <c:v>1979</c:v>
                </c:pt>
                <c:pt idx="1380">
                  <c:v>1980</c:v>
                </c:pt>
                <c:pt idx="1381">
                  <c:v>1981</c:v>
                </c:pt>
                <c:pt idx="1382">
                  <c:v>1982</c:v>
                </c:pt>
                <c:pt idx="1383">
                  <c:v>1983</c:v>
                </c:pt>
                <c:pt idx="1384">
                  <c:v>1984</c:v>
                </c:pt>
                <c:pt idx="1385">
                  <c:v>1985</c:v>
                </c:pt>
                <c:pt idx="1386">
                  <c:v>1986</c:v>
                </c:pt>
                <c:pt idx="1387">
                  <c:v>1987</c:v>
                </c:pt>
                <c:pt idx="1388">
                  <c:v>1988</c:v>
                </c:pt>
                <c:pt idx="1389">
                  <c:v>1989</c:v>
                </c:pt>
                <c:pt idx="1390">
                  <c:v>1990</c:v>
                </c:pt>
                <c:pt idx="1391">
                  <c:v>1991</c:v>
                </c:pt>
                <c:pt idx="1392">
                  <c:v>1992</c:v>
                </c:pt>
                <c:pt idx="1393">
                  <c:v>1993</c:v>
                </c:pt>
                <c:pt idx="1394">
                  <c:v>1994</c:v>
                </c:pt>
                <c:pt idx="1395">
                  <c:v>1995</c:v>
                </c:pt>
                <c:pt idx="1396">
                  <c:v>1996</c:v>
                </c:pt>
                <c:pt idx="1397">
                  <c:v>1997</c:v>
                </c:pt>
                <c:pt idx="1398">
                  <c:v>1998</c:v>
                </c:pt>
                <c:pt idx="1399">
                  <c:v>1999</c:v>
                </c:pt>
                <c:pt idx="1400">
                  <c:v>2000</c:v>
                </c:pt>
                <c:pt idx="1401">
                  <c:v>2001</c:v>
                </c:pt>
                <c:pt idx="1402">
                  <c:v>2002</c:v>
                </c:pt>
                <c:pt idx="1403">
                  <c:v>2003</c:v>
                </c:pt>
                <c:pt idx="1404">
                  <c:v>2004</c:v>
                </c:pt>
                <c:pt idx="1405">
                  <c:v>2005</c:v>
                </c:pt>
                <c:pt idx="1406">
                  <c:v>2006</c:v>
                </c:pt>
                <c:pt idx="1407">
                  <c:v>2007</c:v>
                </c:pt>
                <c:pt idx="1408">
                  <c:v>2008</c:v>
                </c:pt>
                <c:pt idx="1409">
                  <c:v>2009</c:v>
                </c:pt>
                <c:pt idx="1410">
                  <c:v>2010</c:v>
                </c:pt>
                <c:pt idx="1411">
                  <c:v>2011</c:v>
                </c:pt>
                <c:pt idx="1412">
                  <c:v>2012</c:v>
                </c:pt>
                <c:pt idx="1413">
                  <c:v>2013</c:v>
                </c:pt>
                <c:pt idx="1414">
                  <c:v>2014</c:v>
                </c:pt>
                <c:pt idx="1415">
                  <c:v>2015</c:v>
                </c:pt>
                <c:pt idx="1416">
                  <c:v>2016</c:v>
                </c:pt>
                <c:pt idx="1417">
                  <c:v>2017</c:v>
                </c:pt>
                <c:pt idx="1418">
                  <c:v>2018</c:v>
                </c:pt>
                <c:pt idx="1419">
                  <c:v>2019</c:v>
                </c:pt>
                <c:pt idx="1420">
                  <c:v>2020</c:v>
                </c:pt>
                <c:pt idx="1421">
                  <c:v>2021</c:v>
                </c:pt>
                <c:pt idx="1422">
                  <c:v>2022</c:v>
                </c:pt>
                <c:pt idx="1423">
                  <c:v>2023</c:v>
                </c:pt>
                <c:pt idx="1424">
                  <c:v>2024</c:v>
                </c:pt>
                <c:pt idx="1425">
                  <c:v>2025</c:v>
                </c:pt>
                <c:pt idx="1426">
                  <c:v>2026</c:v>
                </c:pt>
                <c:pt idx="1427">
                  <c:v>2027</c:v>
                </c:pt>
                <c:pt idx="1428">
                  <c:v>2028</c:v>
                </c:pt>
                <c:pt idx="1429">
                  <c:v>2029</c:v>
                </c:pt>
                <c:pt idx="1430">
                  <c:v>2030</c:v>
                </c:pt>
                <c:pt idx="1431">
                  <c:v>2031</c:v>
                </c:pt>
                <c:pt idx="1432">
                  <c:v>2032</c:v>
                </c:pt>
                <c:pt idx="1433">
                  <c:v>2033</c:v>
                </c:pt>
                <c:pt idx="1434">
                  <c:v>2034</c:v>
                </c:pt>
                <c:pt idx="1435">
                  <c:v>2035</c:v>
                </c:pt>
                <c:pt idx="1436">
                  <c:v>2036</c:v>
                </c:pt>
                <c:pt idx="1437">
                  <c:v>2037</c:v>
                </c:pt>
                <c:pt idx="1438">
                  <c:v>2038</c:v>
                </c:pt>
                <c:pt idx="1439">
                  <c:v>2039</c:v>
                </c:pt>
                <c:pt idx="1440">
                  <c:v>2040</c:v>
                </c:pt>
                <c:pt idx="1441">
                  <c:v>2041</c:v>
                </c:pt>
                <c:pt idx="1442">
                  <c:v>2042</c:v>
                </c:pt>
                <c:pt idx="1443">
                  <c:v>2043</c:v>
                </c:pt>
                <c:pt idx="1444">
                  <c:v>2044</c:v>
                </c:pt>
                <c:pt idx="1445">
                  <c:v>2045</c:v>
                </c:pt>
                <c:pt idx="1446">
                  <c:v>2046</c:v>
                </c:pt>
                <c:pt idx="1447">
                  <c:v>2047</c:v>
                </c:pt>
                <c:pt idx="1448">
                  <c:v>2048</c:v>
                </c:pt>
                <c:pt idx="1449">
                  <c:v>2049</c:v>
                </c:pt>
                <c:pt idx="1450">
                  <c:v>2050</c:v>
                </c:pt>
                <c:pt idx="1451">
                  <c:v>2051</c:v>
                </c:pt>
                <c:pt idx="1452">
                  <c:v>2052</c:v>
                </c:pt>
                <c:pt idx="1453">
                  <c:v>2053</c:v>
                </c:pt>
                <c:pt idx="1454">
                  <c:v>2054</c:v>
                </c:pt>
                <c:pt idx="1455">
                  <c:v>2055</c:v>
                </c:pt>
                <c:pt idx="1456">
                  <c:v>2056</c:v>
                </c:pt>
                <c:pt idx="1457">
                  <c:v>2057</c:v>
                </c:pt>
                <c:pt idx="1458">
                  <c:v>2058</c:v>
                </c:pt>
                <c:pt idx="1459">
                  <c:v>2059</c:v>
                </c:pt>
                <c:pt idx="1460">
                  <c:v>2060</c:v>
                </c:pt>
                <c:pt idx="1461">
                  <c:v>2061</c:v>
                </c:pt>
                <c:pt idx="1462">
                  <c:v>2062</c:v>
                </c:pt>
                <c:pt idx="1463">
                  <c:v>2063</c:v>
                </c:pt>
                <c:pt idx="1464">
                  <c:v>2064</c:v>
                </c:pt>
                <c:pt idx="1465">
                  <c:v>2065</c:v>
                </c:pt>
                <c:pt idx="1466">
                  <c:v>2066</c:v>
                </c:pt>
                <c:pt idx="1467">
                  <c:v>2067</c:v>
                </c:pt>
                <c:pt idx="1468">
                  <c:v>2068</c:v>
                </c:pt>
                <c:pt idx="1469">
                  <c:v>2069</c:v>
                </c:pt>
                <c:pt idx="1470">
                  <c:v>2070</c:v>
                </c:pt>
                <c:pt idx="1471">
                  <c:v>2071</c:v>
                </c:pt>
                <c:pt idx="1472">
                  <c:v>2072</c:v>
                </c:pt>
                <c:pt idx="1473">
                  <c:v>2073</c:v>
                </c:pt>
                <c:pt idx="1474">
                  <c:v>2074</c:v>
                </c:pt>
                <c:pt idx="1475">
                  <c:v>2075</c:v>
                </c:pt>
                <c:pt idx="1476">
                  <c:v>2076</c:v>
                </c:pt>
                <c:pt idx="1477">
                  <c:v>2077</c:v>
                </c:pt>
                <c:pt idx="1478">
                  <c:v>2078</c:v>
                </c:pt>
                <c:pt idx="1479">
                  <c:v>2079</c:v>
                </c:pt>
                <c:pt idx="1480">
                  <c:v>2080</c:v>
                </c:pt>
                <c:pt idx="1481">
                  <c:v>2081</c:v>
                </c:pt>
                <c:pt idx="1482">
                  <c:v>2082</c:v>
                </c:pt>
                <c:pt idx="1483">
                  <c:v>2083</c:v>
                </c:pt>
                <c:pt idx="1484">
                  <c:v>2084</c:v>
                </c:pt>
                <c:pt idx="1485">
                  <c:v>2085</c:v>
                </c:pt>
                <c:pt idx="1486">
                  <c:v>2086</c:v>
                </c:pt>
                <c:pt idx="1487">
                  <c:v>2087</c:v>
                </c:pt>
                <c:pt idx="1488">
                  <c:v>2088</c:v>
                </c:pt>
                <c:pt idx="1489">
                  <c:v>2089</c:v>
                </c:pt>
                <c:pt idx="1490">
                  <c:v>2090</c:v>
                </c:pt>
                <c:pt idx="1491">
                  <c:v>2091</c:v>
                </c:pt>
                <c:pt idx="1492">
                  <c:v>2092</c:v>
                </c:pt>
                <c:pt idx="1493">
                  <c:v>2093</c:v>
                </c:pt>
                <c:pt idx="1494">
                  <c:v>2094</c:v>
                </c:pt>
                <c:pt idx="1495">
                  <c:v>2095</c:v>
                </c:pt>
                <c:pt idx="1496">
                  <c:v>2096</c:v>
                </c:pt>
                <c:pt idx="1497">
                  <c:v>2097</c:v>
                </c:pt>
                <c:pt idx="1498">
                  <c:v>2098</c:v>
                </c:pt>
                <c:pt idx="1499">
                  <c:v>2099</c:v>
                </c:pt>
                <c:pt idx="1500">
                  <c:v>2100</c:v>
                </c:pt>
                <c:pt idx="1501">
                  <c:v>2101</c:v>
                </c:pt>
                <c:pt idx="1502">
                  <c:v>2102</c:v>
                </c:pt>
                <c:pt idx="1503">
                  <c:v>2103</c:v>
                </c:pt>
                <c:pt idx="1504">
                  <c:v>2104</c:v>
                </c:pt>
                <c:pt idx="1505">
                  <c:v>2105</c:v>
                </c:pt>
                <c:pt idx="1506">
                  <c:v>2106</c:v>
                </c:pt>
                <c:pt idx="1507">
                  <c:v>2107</c:v>
                </c:pt>
                <c:pt idx="1508">
                  <c:v>2108</c:v>
                </c:pt>
                <c:pt idx="1509">
                  <c:v>2109</c:v>
                </c:pt>
                <c:pt idx="1510">
                  <c:v>2110</c:v>
                </c:pt>
                <c:pt idx="1511">
                  <c:v>2111</c:v>
                </c:pt>
                <c:pt idx="1512">
                  <c:v>2112</c:v>
                </c:pt>
                <c:pt idx="1513">
                  <c:v>2113</c:v>
                </c:pt>
                <c:pt idx="1514">
                  <c:v>2114</c:v>
                </c:pt>
                <c:pt idx="1515">
                  <c:v>2115</c:v>
                </c:pt>
                <c:pt idx="1516">
                  <c:v>2116</c:v>
                </c:pt>
                <c:pt idx="1517">
                  <c:v>2117</c:v>
                </c:pt>
                <c:pt idx="1518">
                  <c:v>2118</c:v>
                </c:pt>
                <c:pt idx="1519">
                  <c:v>2119</c:v>
                </c:pt>
                <c:pt idx="1520">
                  <c:v>2120</c:v>
                </c:pt>
                <c:pt idx="1521">
                  <c:v>2121</c:v>
                </c:pt>
                <c:pt idx="1522">
                  <c:v>2122</c:v>
                </c:pt>
                <c:pt idx="1523">
                  <c:v>2123</c:v>
                </c:pt>
                <c:pt idx="1524">
                  <c:v>2124</c:v>
                </c:pt>
                <c:pt idx="1525">
                  <c:v>2125</c:v>
                </c:pt>
                <c:pt idx="1526">
                  <c:v>2126</c:v>
                </c:pt>
                <c:pt idx="1527">
                  <c:v>2127</c:v>
                </c:pt>
                <c:pt idx="1528">
                  <c:v>2128</c:v>
                </c:pt>
                <c:pt idx="1529">
                  <c:v>2129</c:v>
                </c:pt>
                <c:pt idx="1530">
                  <c:v>2130</c:v>
                </c:pt>
                <c:pt idx="1531">
                  <c:v>2131</c:v>
                </c:pt>
                <c:pt idx="1532">
                  <c:v>2132</c:v>
                </c:pt>
                <c:pt idx="1533">
                  <c:v>2133</c:v>
                </c:pt>
                <c:pt idx="1534">
                  <c:v>2134</c:v>
                </c:pt>
                <c:pt idx="1535">
                  <c:v>2135</c:v>
                </c:pt>
                <c:pt idx="1536">
                  <c:v>2136</c:v>
                </c:pt>
                <c:pt idx="1537">
                  <c:v>2137</c:v>
                </c:pt>
                <c:pt idx="1538">
                  <c:v>2138</c:v>
                </c:pt>
                <c:pt idx="1539">
                  <c:v>2139</c:v>
                </c:pt>
                <c:pt idx="1540">
                  <c:v>2140</c:v>
                </c:pt>
                <c:pt idx="1541">
                  <c:v>2141</c:v>
                </c:pt>
                <c:pt idx="1542">
                  <c:v>2142</c:v>
                </c:pt>
                <c:pt idx="1543">
                  <c:v>2143</c:v>
                </c:pt>
                <c:pt idx="1544">
                  <c:v>2144</c:v>
                </c:pt>
                <c:pt idx="1545">
                  <c:v>2145</c:v>
                </c:pt>
                <c:pt idx="1546">
                  <c:v>2146</c:v>
                </c:pt>
                <c:pt idx="1547">
                  <c:v>2147</c:v>
                </c:pt>
                <c:pt idx="1548">
                  <c:v>2148</c:v>
                </c:pt>
                <c:pt idx="1549">
                  <c:v>2149</c:v>
                </c:pt>
                <c:pt idx="1550">
                  <c:v>2150</c:v>
                </c:pt>
                <c:pt idx="1551">
                  <c:v>2151</c:v>
                </c:pt>
                <c:pt idx="1552">
                  <c:v>2152</c:v>
                </c:pt>
                <c:pt idx="1553">
                  <c:v>2153</c:v>
                </c:pt>
                <c:pt idx="1554">
                  <c:v>2154</c:v>
                </c:pt>
                <c:pt idx="1555">
                  <c:v>2155</c:v>
                </c:pt>
                <c:pt idx="1556">
                  <c:v>2156</c:v>
                </c:pt>
                <c:pt idx="1557">
                  <c:v>2157</c:v>
                </c:pt>
                <c:pt idx="1558">
                  <c:v>2158</c:v>
                </c:pt>
                <c:pt idx="1559">
                  <c:v>2159</c:v>
                </c:pt>
                <c:pt idx="1560">
                  <c:v>2160</c:v>
                </c:pt>
                <c:pt idx="1561">
                  <c:v>2161</c:v>
                </c:pt>
                <c:pt idx="1562">
                  <c:v>2162</c:v>
                </c:pt>
                <c:pt idx="1563">
                  <c:v>2163</c:v>
                </c:pt>
                <c:pt idx="1564">
                  <c:v>2164</c:v>
                </c:pt>
                <c:pt idx="1565">
                  <c:v>2165</c:v>
                </c:pt>
                <c:pt idx="1566">
                  <c:v>2166</c:v>
                </c:pt>
                <c:pt idx="1567">
                  <c:v>2167</c:v>
                </c:pt>
                <c:pt idx="1568">
                  <c:v>2168</c:v>
                </c:pt>
                <c:pt idx="1569">
                  <c:v>2169</c:v>
                </c:pt>
                <c:pt idx="1570">
                  <c:v>2170</c:v>
                </c:pt>
                <c:pt idx="1571">
                  <c:v>2171</c:v>
                </c:pt>
                <c:pt idx="1572">
                  <c:v>2172</c:v>
                </c:pt>
                <c:pt idx="1573">
                  <c:v>2173</c:v>
                </c:pt>
                <c:pt idx="1574">
                  <c:v>2174</c:v>
                </c:pt>
                <c:pt idx="1575">
                  <c:v>2175</c:v>
                </c:pt>
                <c:pt idx="1576">
                  <c:v>2176</c:v>
                </c:pt>
                <c:pt idx="1577">
                  <c:v>2177</c:v>
                </c:pt>
                <c:pt idx="1578">
                  <c:v>2178</c:v>
                </c:pt>
                <c:pt idx="1579">
                  <c:v>2179</c:v>
                </c:pt>
                <c:pt idx="1580">
                  <c:v>2180</c:v>
                </c:pt>
                <c:pt idx="1581">
                  <c:v>2181</c:v>
                </c:pt>
                <c:pt idx="1582">
                  <c:v>2182</c:v>
                </c:pt>
                <c:pt idx="1583">
                  <c:v>2183</c:v>
                </c:pt>
                <c:pt idx="1584">
                  <c:v>2184</c:v>
                </c:pt>
                <c:pt idx="1585">
                  <c:v>2185</c:v>
                </c:pt>
                <c:pt idx="1586">
                  <c:v>2186</c:v>
                </c:pt>
                <c:pt idx="1587">
                  <c:v>2187</c:v>
                </c:pt>
                <c:pt idx="1588">
                  <c:v>2188</c:v>
                </c:pt>
                <c:pt idx="1589">
                  <c:v>2189</c:v>
                </c:pt>
                <c:pt idx="1590">
                  <c:v>2190</c:v>
                </c:pt>
                <c:pt idx="1591">
                  <c:v>2191</c:v>
                </c:pt>
                <c:pt idx="1592">
                  <c:v>2192</c:v>
                </c:pt>
                <c:pt idx="1593">
                  <c:v>2193</c:v>
                </c:pt>
                <c:pt idx="1594">
                  <c:v>2194</c:v>
                </c:pt>
                <c:pt idx="1595">
                  <c:v>2195</c:v>
                </c:pt>
                <c:pt idx="1596">
                  <c:v>2196</c:v>
                </c:pt>
                <c:pt idx="1597">
                  <c:v>2197</c:v>
                </c:pt>
                <c:pt idx="1598">
                  <c:v>2198</c:v>
                </c:pt>
                <c:pt idx="1599">
                  <c:v>2199</c:v>
                </c:pt>
                <c:pt idx="1600">
                  <c:v>2200</c:v>
                </c:pt>
                <c:pt idx="1601">
                  <c:v>2201</c:v>
                </c:pt>
                <c:pt idx="1602">
                  <c:v>2202</c:v>
                </c:pt>
                <c:pt idx="1603">
                  <c:v>2203</c:v>
                </c:pt>
                <c:pt idx="1604">
                  <c:v>2204</c:v>
                </c:pt>
                <c:pt idx="1605">
                  <c:v>2205</c:v>
                </c:pt>
                <c:pt idx="1606">
                  <c:v>2206</c:v>
                </c:pt>
                <c:pt idx="1607">
                  <c:v>2207</c:v>
                </c:pt>
                <c:pt idx="1608">
                  <c:v>2208</c:v>
                </c:pt>
                <c:pt idx="1609">
                  <c:v>2209</c:v>
                </c:pt>
                <c:pt idx="1610">
                  <c:v>2210</c:v>
                </c:pt>
                <c:pt idx="1611">
                  <c:v>2211</c:v>
                </c:pt>
                <c:pt idx="1612">
                  <c:v>2212</c:v>
                </c:pt>
                <c:pt idx="1613">
                  <c:v>2213</c:v>
                </c:pt>
                <c:pt idx="1614">
                  <c:v>2214</c:v>
                </c:pt>
                <c:pt idx="1615">
                  <c:v>2215</c:v>
                </c:pt>
                <c:pt idx="1616">
                  <c:v>2216</c:v>
                </c:pt>
                <c:pt idx="1617">
                  <c:v>2217</c:v>
                </c:pt>
                <c:pt idx="1618">
                  <c:v>2218</c:v>
                </c:pt>
                <c:pt idx="1619">
                  <c:v>2219</c:v>
                </c:pt>
                <c:pt idx="1620">
                  <c:v>2220</c:v>
                </c:pt>
                <c:pt idx="1621">
                  <c:v>2221</c:v>
                </c:pt>
                <c:pt idx="1622">
                  <c:v>2222</c:v>
                </c:pt>
                <c:pt idx="1623">
                  <c:v>2223</c:v>
                </c:pt>
                <c:pt idx="1624">
                  <c:v>2224</c:v>
                </c:pt>
                <c:pt idx="1625">
                  <c:v>2225</c:v>
                </c:pt>
                <c:pt idx="1626">
                  <c:v>2226</c:v>
                </c:pt>
                <c:pt idx="1627">
                  <c:v>2227</c:v>
                </c:pt>
                <c:pt idx="1628">
                  <c:v>2228</c:v>
                </c:pt>
                <c:pt idx="1629">
                  <c:v>2229</c:v>
                </c:pt>
                <c:pt idx="1630">
                  <c:v>2230</c:v>
                </c:pt>
                <c:pt idx="1631">
                  <c:v>2231</c:v>
                </c:pt>
                <c:pt idx="1632">
                  <c:v>2232</c:v>
                </c:pt>
                <c:pt idx="1633">
                  <c:v>2233</c:v>
                </c:pt>
                <c:pt idx="1634">
                  <c:v>2234</c:v>
                </c:pt>
                <c:pt idx="1635">
                  <c:v>2235</c:v>
                </c:pt>
                <c:pt idx="1636">
                  <c:v>2236</c:v>
                </c:pt>
                <c:pt idx="1637">
                  <c:v>2237</c:v>
                </c:pt>
                <c:pt idx="1638">
                  <c:v>2238</c:v>
                </c:pt>
                <c:pt idx="1639">
                  <c:v>2239</c:v>
                </c:pt>
                <c:pt idx="1640">
                  <c:v>2240</c:v>
                </c:pt>
                <c:pt idx="1641">
                  <c:v>2241</c:v>
                </c:pt>
                <c:pt idx="1642">
                  <c:v>2242</c:v>
                </c:pt>
                <c:pt idx="1643">
                  <c:v>2243</c:v>
                </c:pt>
                <c:pt idx="1644">
                  <c:v>2244</c:v>
                </c:pt>
                <c:pt idx="1645">
                  <c:v>2245</c:v>
                </c:pt>
                <c:pt idx="1646">
                  <c:v>2246</c:v>
                </c:pt>
                <c:pt idx="1647">
                  <c:v>2247</c:v>
                </c:pt>
                <c:pt idx="1648">
                  <c:v>2248</c:v>
                </c:pt>
                <c:pt idx="1649">
                  <c:v>2249</c:v>
                </c:pt>
                <c:pt idx="1650">
                  <c:v>2250</c:v>
                </c:pt>
                <c:pt idx="1651">
                  <c:v>2251</c:v>
                </c:pt>
                <c:pt idx="1652">
                  <c:v>2252</c:v>
                </c:pt>
                <c:pt idx="1653">
                  <c:v>2253</c:v>
                </c:pt>
                <c:pt idx="1654">
                  <c:v>2254</c:v>
                </c:pt>
                <c:pt idx="1655">
                  <c:v>2255</c:v>
                </c:pt>
                <c:pt idx="1656">
                  <c:v>2256</c:v>
                </c:pt>
                <c:pt idx="1657">
                  <c:v>2257</c:v>
                </c:pt>
                <c:pt idx="1658">
                  <c:v>2258</c:v>
                </c:pt>
                <c:pt idx="1659">
                  <c:v>2259</c:v>
                </c:pt>
                <c:pt idx="1660">
                  <c:v>2260</c:v>
                </c:pt>
                <c:pt idx="1661">
                  <c:v>2261</c:v>
                </c:pt>
                <c:pt idx="1662">
                  <c:v>2262</c:v>
                </c:pt>
                <c:pt idx="1663">
                  <c:v>2263</c:v>
                </c:pt>
                <c:pt idx="1664">
                  <c:v>2264</c:v>
                </c:pt>
                <c:pt idx="1665">
                  <c:v>2265</c:v>
                </c:pt>
                <c:pt idx="1666">
                  <c:v>2266</c:v>
                </c:pt>
                <c:pt idx="1667">
                  <c:v>2267</c:v>
                </c:pt>
                <c:pt idx="1668">
                  <c:v>2268</c:v>
                </c:pt>
                <c:pt idx="1669">
                  <c:v>2269</c:v>
                </c:pt>
                <c:pt idx="1670">
                  <c:v>2270</c:v>
                </c:pt>
                <c:pt idx="1671">
                  <c:v>2271</c:v>
                </c:pt>
                <c:pt idx="1672">
                  <c:v>2272</c:v>
                </c:pt>
                <c:pt idx="1673">
                  <c:v>2273</c:v>
                </c:pt>
                <c:pt idx="1674">
                  <c:v>2274</c:v>
                </c:pt>
                <c:pt idx="1675">
                  <c:v>2275</c:v>
                </c:pt>
                <c:pt idx="1676">
                  <c:v>2276</c:v>
                </c:pt>
                <c:pt idx="1677">
                  <c:v>2277</c:v>
                </c:pt>
                <c:pt idx="1678">
                  <c:v>2278</c:v>
                </c:pt>
                <c:pt idx="1679">
                  <c:v>2279</c:v>
                </c:pt>
                <c:pt idx="1680">
                  <c:v>2280</c:v>
                </c:pt>
                <c:pt idx="1681">
                  <c:v>2281</c:v>
                </c:pt>
                <c:pt idx="1682">
                  <c:v>2282</c:v>
                </c:pt>
                <c:pt idx="1683">
                  <c:v>2283</c:v>
                </c:pt>
                <c:pt idx="1684">
                  <c:v>2284</c:v>
                </c:pt>
                <c:pt idx="1685">
                  <c:v>2285</c:v>
                </c:pt>
                <c:pt idx="1686">
                  <c:v>2286</c:v>
                </c:pt>
                <c:pt idx="1687">
                  <c:v>2287</c:v>
                </c:pt>
                <c:pt idx="1688">
                  <c:v>2288</c:v>
                </c:pt>
                <c:pt idx="1689">
                  <c:v>2289</c:v>
                </c:pt>
                <c:pt idx="1690">
                  <c:v>2290</c:v>
                </c:pt>
                <c:pt idx="1691">
                  <c:v>2291</c:v>
                </c:pt>
                <c:pt idx="1692">
                  <c:v>2292</c:v>
                </c:pt>
                <c:pt idx="1693">
                  <c:v>2293</c:v>
                </c:pt>
                <c:pt idx="1694">
                  <c:v>2294</c:v>
                </c:pt>
                <c:pt idx="1695">
                  <c:v>2295</c:v>
                </c:pt>
                <c:pt idx="1696">
                  <c:v>2296</c:v>
                </c:pt>
                <c:pt idx="1697">
                  <c:v>2297</c:v>
                </c:pt>
                <c:pt idx="1698">
                  <c:v>2298</c:v>
                </c:pt>
                <c:pt idx="1699">
                  <c:v>2299</c:v>
                </c:pt>
                <c:pt idx="1700">
                  <c:v>2300</c:v>
                </c:pt>
                <c:pt idx="1701">
                  <c:v>2301</c:v>
                </c:pt>
                <c:pt idx="1702">
                  <c:v>2302</c:v>
                </c:pt>
                <c:pt idx="1703">
                  <c:v>2303</c:v>
                </c:pt>
                <c:pt idx="1704">
                  <c:v>2304</c:v>
                </c:pt>
                <c:pt idx="1705">
                  <c:v>2305</c:v>
                </c:pt>
                <c:pt idx="1706">
                  <c:v>2306</c:v>
                </c:pt>
                <c:pt idx="1707">
                  <c:v>2307</c:v>
                </c:pt>
                <c:pt idx="1708">
                  <c:v>2308</c:v>
                </c:pt>
                <c:pt idx="1709">
                  <c:v>2309</c:v>
                </c:pt>
                <c:pt idx="1710">
                  <c:v>2310</c:v>
                </c:pt>
                <c:pt idx="1711">
                  <c:v>2311</c:v>
                </c:pt>
                <c:pt idx="1712">
                  <c:v>2312</c:v>
                </c:pt>
                <c:pt idx="1713">
                  <c:v>2313</c:v>
                </c:pt>
                <c:pt idx="1714">
                  <c:v>2314</c:v>
                </c:pt>
                <c:pt idx="1715">
                  <c:v>2315</c:v>
                </c:pt>
                <c:pt idx="1716">
                  <c:v>2316</c:v>
                </c:pt>
                <c:pt idx="1717">
                  <c:v>2317</c:v>
                </c:pt>
                <c:pt idx="1718">
                  <c:v>2318</c:v>
                </c:pt>
                <c:pt idx="1719">
                  <c:v>2319</c:v>
                </c:pt>
                <c:pt idx="1720">
                  <c:v>2320</c:v>
                </c:pt>
                <c:pt idx="1721">
                  <c:v>2321</c:v>
                </c:pt>
                <c:pt idx="1722">
                  <c:v>2322</c:v>
                </c:pt>
                <c:pt idx="1723">
                  <c:v>2323</c:v>
                </c:pt>
                <c:pt idx="1724">
                  <c:v>2324</c:v>
                </c:pt>
                <c:pt idx="1725">
                  <c:v>2325</c:v>
                </c:pt>
                <c:pt idx="1726">
                  <c:v>2326</c:v>
                </c:pt>
                <c:pt idx="1727">
                  <c:v>2327</c:v>
                </c:pt>
                <c:pt idx="1728">
                  <c:v>2328</c:v>
                </c:pt>
                <c:pt idx="1729">
                  <c:v>2329</c:v>
                </c:pt>
                <c:pt idx="1730">
                  <c:v>2330</c:v>
                </c:pt>
                <c:pt idx="1731">
                  <c:v>2331</c:v>
                </c:pt>
                <c:pt idx="1732">
                  <c:v>2332</c:v>
                </c:pt>
                <c:pt idx="1733">
                  <c:v>2333</c:v>
                </c:pt>
                <c:pt idx="1734">
                  <c:v>2334</c:v>
                </c:pt>
                <c:pt idx="1735">
                  <c:v>2335</c:v>
                </c:pt>
                <c:pt idx="1736">
                  <c:v>2336</c:v>
                </c:pt>
                <c:pt idx="1737">
                  <c:v>2337</c:v>
                </c:pt>
                <c:pt idx="1738">
                  <c:v>2338</c:v>
                </c:pt>
                <c:pt idx="1739">
                  <c:v>2339</c:v>
                </c:pt>
                <c:pt idx="1740">
                  <c:v>2340</c:v>
                </c:pt>
                <c:pt idx="1741">
                  <c:v>2341</c:v>
                </c:pt>
                <c:pt idx="1742">
                  <c:v>2342</c:v>
                </c:pt>
                <c:pt idx="1743">
                  <c:v>2343</c:v>
                </c:pt>
                <c:pt idx="1744">
                  <c:v>2344</c:v>
                </c:pt>
                <c:pt idx="1745">
                  <c:v>2345</c:v>
                </c:pt>
                <c:pt idx="1746">
                  <c:v>2346</c:v>
                </c:pt>
                <c:pt idx="1747">
                  <c:v>2347</c:v>
                </c:pt>
                <c:pt idx="1748">
                  <c:v>2348</c:v>
                </c:pt>
                <c:pt idx="1749">
                  <c:v>2349</c:v>
                </c:pt>
                <c:pt idx="1750">
                  <c:v>2350</c:v>
                </c:pt>
                <c:pt idx="1751">
                  <c:v>2351</c:v>
                </c:pt>
                <c:pt idx="1752">
                  <c:v>2352</c:v>
                </c:pt>
                <c:pt idx="1753">
                  <c:v>2353</c:v>
                </c:pt>
                <c:pt idx="1754">
                  <c:v>2354</c:v>
                </c:pt>
                <c:pt idx="1755">
                  <c:v>2355</c:v>
                </c:pt>
                <c:pt idx="1756">
                  <c:v>2356</c:v>
                </c:pt>
                <c:pt idx="1757">
                  <c:v>2357</c:v>
                </c:pt>
                <c:pt idx="1758">
                  <c:v>2358</c:v>
                </c:pt>
                <c:pt idx="1759">
                  <c:v>2359</c:v>
                </c:pt>
                <c:pt idx="1760">
                  <c:v>2360</c:v>
                </c:pt>
                <c:pt idx="1761">
                  <c:v>2361</c:v>
                </c:pt>
                <c:pt idx="1762">
                  <c:v>2362</c:v>
                </c:pt>
                <c:pt idx="1763">
                  <c:v>2363</c:v>
                </c:pt>
                <c:pt idx="1764">
                  <c:v>2364</c:v>
                </c:pt>
                <c:pt idx="1765">
                  <c:v>2365</c:v>
                </c:pt>
                <c:pt idx="1766">
                  <c:v>2366</c:v>
                </c:pt>
                <c:pt idx="1767">
                  <c:v>2367</c:v>
                </c:pt>
                <c:pt idx="1768">
                  <c:v>2368</c:v>
                </c:pt>
                <c:pt idx="1769">
                  <c:v>2369</c:v>
                </c:pt>
                <c:pt idx="1770">
                  <c:v>2370</c:v>
                </c:pt>
                <c:pt idx="1771">
                  <c:v>2371</c:v>
                </c:pt>
                <c:pt idx="1772">
                  <c:v>2372</c:v>
                </c:pt>
                <c:pt idx="1773">
                  <c:v>2373</c:v>
                </c:pt>
                <c:pt idx="1774">
                  <c:v>2374</c:v>
                </c:pt>
                <c:pt idx="1775">
                  <c:v>2375</c:v>
                </c:pt>
                <c:pt idx="1776">
                  <c:v>2376</c:v>
                </c:pt>
                <c:pt idx="1777">
                  <c:v>2377</c:v>
                </c:pt>
                <c:pt idx="1778">
                  <c:v>2378</c:v>
                </c:pt>
                <c:pt idx="1779">
                  <c:v>2379</c:v>
                </c:pt>
                <c:pt idx="1780">
                  <c:v>2380</c:v>
                </c:pt>
                <c:pt idx="1781">
                  <c:v>2381</c:v>
                </c:pt>
                <c:pt idx="1782">
                  <c:v>2382</c:v>
                </c:pt>
                <c:pt idx="1783">
                  <c:v>2383</c:v>
                </c:pt>
                <c:pt idx="1784">
                  <c:v>2384</c:v>
                </c:pt>
                <c:pt idx="1785">
                  <c:v>2385</c:v>
                </c:pt>
                <c:pt idx="1786">
                  <c:v>2386</c:v>
                </c:pt>
                <c:pt idx="1787">
                  <c:v>2387</c:v>
                </c:pt>
                <c:pt idx="1788">
                  <c:v>2388</c:v>
                </c:pt>
                <c:pt idx="1789">
                  <c:v>2389</c:v>
                </c:pt>
                <c:pt idx="1790">
                  <c:v>2390</c:v>
                </c:pt>
                <c:pt idx="1791">
                  <c:v>2391</c:v>
                </c:pt>
                <c:pt idx="1792">
                  <c:v>2392</c:v>
                </c:pt>
                <c:pt idx="1793">
                  <c:v>2393</c:v>
                </c:pt>
                <c:pt idx="1794">
                  <c:v>2394</c:v>
                </c:pt>
                <c:pt idx="1795">
                  <c:v>2395</c:v>
                </c:pt>
                <c:pt idx="1796">
                  <c:v>2396</c:v>
                </c:pt>
                <c:pt idx="1797">
                  <c:v>2397</c:v>
                </c:pt>
                <c:pt idx="1798">
                  <c:v>2398</c:v>
                </c:pt>
                <c:pt idx="1799">
                  <c:v>2399</c:v>
                </c:pt>
                <c:pt idx="1800">
                  <c:v>2400</c:v>
                </c:pt>
                <c:pt idx="1801">
                  <c:v>2401</c:v>
                </c:pt>
                <c:pt idx="1802">
                  <c:v>2402</c:v>
                </c:pt>
                <c:pt idx="1803">
                  <c:v>2403</c:v>
                </c:pt>
                <c:pt idx="1804">
                  <c:v>2404</c:v>
                </c:pt>
                <c:pt idx="1805">
                  <c:v>2405</c:v>
                </c:pt>
                <c:pt idx="1806">
                  <c:v>2406</c:v>
                </c:pt>
                <c:pt idx="1807">
                  <c:v>2407</c:v>
                </c:pt>
                <c:pt idx="1808">
                  <c:v>2408</c:v>
                </c:pt>
                <c:pt idx="1809">
                  <c:v>2409</c:v>
                </c:pt>
                <c:pt idx="1810">
                  <c:v>2410</c:v>
                </c:pt>
                <c:pt idx="1811">
                  <c:v>2411</c:v>
                </c:pt>
                <c:pt idx="1812">
                  <c:v>2412</c:v>
                </c:pt>
                <c:pt idx="1813">
                  <c:v>2413</c:v>
                </c:pt>
                <c:pt idx="1814">
                  <c:v>2414</c:v>
                </c:pt>
                <c:pt idx="1815">
                  <c:v>2415</c:v>
                </c:pt>
                <c:pt idx="1816">
                  <c:v>2416</c:v>
                </c:pt>
                <c:pt idx="1817">
                  <c:v>2417</c:v>
                </c:pt>
                <c:pt idx="1818">
                  <c:v>2418</c:v>
                </c:pt>
                <c:pt idx="1819">
                  <c:v>2419</c:v>
                </c:pt>
                <c:pt idx="1820">
                  <c:v>2420</c:v>
                </c:pt>
                <c:pt idx="1821">
                  <c:v>2421</c:v>
                </c:pt>
                <c:pt idx="1822">
                  <c:v>2422</c:v>
                </c:pt>
                <c:pt idx="1823">
                  <c:v>2423</c:v>
                </c:pt>
                <c:pt idx="1824">
                  <c:v>2424</c:v>
                </c:pt>
                <c:pt idx="1825">
                  <c:v>2425</c:v>
                </c:pt>
                <c:pt idx="1826">
                  <c:v>2426</c:v>
                </c:pt>
                <c:pt idx="1827">
                  <c:v>2427</c:v>
                </c:pt>
                <c:pt idx="1828">
                  <c:v>2428</c:v>
                </c:pt>
                <c:pt idx="1829">
                  <c:v>2429</c:v>
                </c:pt>
                <c:pt idx="1830">
                  <c:v>2430</c:v>
                </c:pt>
                <c:pt idx="1831">
                  <c:v>2431</c:v>
                </c:pt>
                <c:pt idx="1832">
                  <c:v>2432</c:v>
                </c:pt>
                <c:pt idx="1833">
                  <c:v>2433</c:v>
                </c:pt>
                <c:pt idx="1834">
                  <c:v>2434</c:v>
                </c:pt>
                <c:pt idx="1835">
                  <c:v>2435</c:v>
                </c:pt>
                <c:pt idx="1836">
                  <c:v>2436</c:v>
                </c:pt>
                <c:pt idx="1837">
                  <c:v>2437</c:v>
                </c:pt>
                <c:pt idx="1838">
                  <c:v>2438</c:v>
                </c:pt>
                <c:pt idx="1839">
                  <c:v>2439</c:v>
                </c:pt>
                <c:pt idx="1840">
                  <c:v>2440</c:v>
                </c:pt>
                <c:pt idx="1841">
                  <c:v>2441</c:v>
                </c:pt>
                <c:pt idx="1842">
                  <c:v>2442</c:v>
                </c:pt>
                <c:pt idx="1843">
                  <c:v>2443</c:v>
                </c:pt>
                <c:pt idx="1844">
                  <c:v>2444</c:v>
                </c:pt>
                <c:pt idx="1845">
                  <c:v>2445</c:v>
                </c:pt>
                <c:pt idx="1846">
                  <c:v>2446</c:v>
                </c:pt>
                <c:pt idx="1847">
                  <c:v>2447</c:v>
                </c:pt>
                <c:pt idx="1848">
                  <c:v>2448</c:v>
                </c:pt>
                <c:pt idx="1849">
                  <c:v>2449</c:v>
                </c:pt>
                <c:pt idx="1850">
                  <c:v>2450</c:v>
                </c:pt>
                <c:pt idx="1851">
                  <c:v>2451</c:v>
                </c:pt>
                <c:pt idx="1852">
                  <c:v>2452</c:v>
                </c:pt>
                <c:pt idx="1853">
                  <c:v>2453</c:v>
                </c:pt>
                <c:pt idx="1854">
                  <c:v>2454</c:v>
                </c:pt>
                <c:pt idx="1855">
                  <c:v>2455</c:v>
                </c:pt>
                <c:pt idx="1856">
                  <c:v>2456</c:v>
                </c:pt>
                <c:pt idx="1857">
                  <c:v>2457</c:v>
                </c:pt>
                <c:pt idx="1858">
                  <c:v>2458</c:v>
                </c:pt>
                <c:pt idx="1859">
                  <c:v>2459</c:v>
                </c:pt>
                <c:pt idx="1860">
                  <c:v>2460</c:v>
                </c:pt>
                <c:pt idx="1861">
                  <c:v>2461</c:v>
                </c:pt>
                <c:pt idx="1862">
                  <c:v>2462</c:v>
                </c:pt>
                <c:pt idx="1863">
                  <c:v>2463</c:v>
                </c:pt>
                <c:pt idx="1864">
                  <c:v>2464</c:v>
                </c:pt>
                <c:pt idx="1865">
                  <c:v>2465</c:v>
                </c:pt>
                <c:pt idx="1866">
                  <c:v>2466</c:v>
                </c:pt>
                <c:pt idx="1867">
                  <c:v>2467</c:v>
                </c:pt>
                <c:pt idx="1868">
                  <c:v>2468</c:v>
                </c:pt>
                <c:pt idx="1869">
                  <c:v>2469</c:v>
                </c:pt>
                <c:pt idx="1870">
                  <c:v>2470</c:v>
                </c:pt>
                <c:pt idx="1871">
                  <c:v>2471</c:v>
                </c:pt>
                <c:pt idx="1872">
                  <c:v>2472</c:v>
                </c:pt>
                <c:pt idx="1873">
                  <c:v>2473</c:v>
                </c:pt>
                <c:pt idx="1874">
                  <c:v>2474</c:v>
                </c:pt>
                <c:pt idx="1875">
                  <c:v>2475</c:v>
                </c:pt>
                <c:pt idx="1876">
                  <c:v>2476</c:v>
                </c:pt>
                <c:pt idx="1877">
                  <c:v>2477</c:v>
                </c:pt>
                <c:pt idx="1878">
                  <c:v>2478</c:v>
                </c:pt>
                <c:pt idx="1879">
                  <c:v>2479</c:v>
                </c:pt>
                <c:pt idx="1880">
                  <c:v>2480</c:v>
                </c:pt>
                <c:pt idx="1881">
                  <c:v>2481</c:v>
                </c:pt>
                <c:pt idx="1882">
                  <c:v>2482</c:v>
                </c:pt>
                <c:pt idx="1883">
                  <c:v>2483</c:v>
                </c:pt>
                <c:pt idx="1884">
                  <c:v>2484</c:v>
                </c:pt>
                <c:pt idx="1885">
                  <c:v>2485</c:v>
                </c:pt>
                <c:pt idx="1886">
                  <c:v>2486</c:v>
                </c:pt>
                <c:pt idx="1887">
                  <c:v>2487</c:v>
                </c:pt>
                <c:pt idx="1888">
                  <c:v>2488</c:v>
                </c:pt>
                <c:pt idx="1889">
                  <c:v>2489</c:v>
                </c:pt>
                <c:pt idx="1890">
                  <c:v>2490</c:v>
                </c:pt>
                <c:pt idx="1891">
                  <c:v>2491</c:v>
                </c:pt>
                <c:pt idx="1892">
                  <c:v>2492</c:v>
                </c:pt>
                <c:pt idx="1893">
                  <c:v>2493</c:v>
                </c:pt>
                <c:pt idx="1894">
                  <c:v>2494</c:v>
                </c:pt>
                <c:pt idx="1895">
                  <c:v>2495</c:v>
                </c:pt>
                <c:pt idx="1896">
                  <c:v>2496</c:v>
                </c:pt>
                <c:pt idx="1897">
                  <c:v>2497</c:v>
                </c:pt>
                <c:pt idx="1898">
                  <c:v>2498</c:v>
                </c:pt>
                <c:pt idx="1899">
                  <c:v>2499</c:v>
                </c:pt>
                <c:pt idx="1900">
                  <c:v>2500</c:v>
                </c:pt>
                <c:pt idx="1901">
                  <c:v>2501</c:v>
                </c:pt>
                <c:pt idx="1902">
                  <c:v>2502</c:v>
                </c:pt>
                <c:pt idx="1903">
                  <c:v>2503</c:v>
                </c:pt>
                <c:pt idx="1904">
                  <c:v>2504</c:v>
                </c:pt>
                <c:pt idx="1905">
                  <c:v>2505</c:v>
                </c:pt>
                <c:pt idx="1906">
                  <c:v>2506</c:v>
                </c:pt>
                <c:pt idx="1907">
                  <c:v>2507</c:v>
                </c:pt>
                <c:pt idx="1908">
                  <c:v>2508</c:v>
                </c:pt>
                <c:pt idx="1909">
                  <c:v>2509</c:v>
                </c:pt>
                <c:pt idx="1910">
                  <c:v>2510</c:v>
                </c:pt>
                <c:pt idx="1911">
                  <c:v>2511</c:v>
                </c:pt>
                <c:pt idx="1912">
                  <c:v>2512</c:v>
                </c:pt>
                <c:pt idx="1913">
                  <c:v>2513</c:v>
                </c:pt>
                <c:pt idx="1914">
                  <c:v>2514</c:v>
                </c:pt>
                <c:pt idx="1915">
                  <c:v>2515</c:v>
                </c:pt>
                <c:pt idx="1916">
                  <c:v>2516</c:v>
                </c:pt>
                <c:pt idx="1917">
                  <c:v>2517</c:v>
                </c:pt>
                <c:pt idx="1918">
                  <c:v>2518</c:v>
                </c:pt>
                <c:pt idx="1919">
                  <c:v>2519</c:v>
                </c:pt>
                <c:pt idx="1920">
                  <c:v>2520</c:v>
                </c:pt>
                <c:pt idx="1921">
                  <c:v>2521</c:v>
                </c:pt>
                <c:pt idx="1922">
                  <c:v>2522</c:v>
                </c:pt>
                <c:pt idx="1923">
                  <c:v>2523</c:v>
                </c:pt>
                <c:pt idx="1924">
                  <c:v>2524</c:v>
                </c:pt>
                <c:pt idx="1925">
                  <c:v>2525</c:v>
                </c:pt>
                <c:pt idx="1926">
                  <c:v>2526</c:v>
                </c:pt>
                <c:pt idx="1927">
                  <c:v>2527</c:v>
                </c:pt>
                <c:pt idx="1928">
                  <c:v>2528</c:v>
                </c:pt>
                <c:pt idx="1929">
                  <c:v>2529</c:v>
                </c:pt>
                <c:pt idx="1930">
                  <c:v>2530</c:v>
                </c:pt>
                <c:pt idx="1931">
                  <c:v>2531</c:v>
                </c:pt>
                <c:pt idx="1932">
                  <c:v>2532</c:v>
                </c:pt>
                <c:pt idx="1933">
                  <c:v>2533</c:v>
                </c:pt>
                <c:pt idx="1934">
                  <c:v>2534</c:v>
                </c:pt>
                <c:pt idx="1935">
                  <c:v>2535</c:v>
                </c:pt>
                <c:pt idx="1936">
                  <c:v>2536</c:v>
                </c:pt>
                <c:pt idx="1937">
                  <c:v>2537</c:v>
                </c:pt>
                <c:pt idx="1938">
                  <c:v>2538</c:v>
                </c:pt>
                <c:pt idx="1939">
                  <c:v>2539</c:v>
                </c:pt>
                <c:pt idx="1940">
                  <c:v>2540</c:v>
                </c:pt>
                <c:pt idx="1941">
                  <c:v>2541</c:v>
                </c:pt>
                <c:pt idx="1942">
                  <c:v>2542</c:v>
                </c:pt>
                <c:pt idx="1943">
                  <c:v>2543</c:v>
                </c:pt>
                <c:pt idx="1944">
                  <c:v>2544</c:v>
                </c:pt>
                <c:pt idx="1945">
                  <c:v>2545</c:v>
                </c:pt>
                <c:pt idx="1946">
                  <c:v>2546</c:v>
                </c:pt>
                <c:pt idx="1947">
                  <c:v>2547</c:v>
                </c:pt>
                <c:pt idx="1948">
                  <c:v>2548</c:v>
                </c:pt>
                <c:pt idx="1949">
                  <c:v>2549</c:v>
                </c:pt>
                <c:pt idx="1950">
                  <c:v>2550</c:v>
                </c:pt>
                <c:pt idx="1951">
                  <c:v>2551</c:v>
                </c:pt>
                <c:pt idx="1952">
                  <c:v>2552</c:v>
                </c:pt>
                <c:pt idx="1953">
                  <c:v>2553</c:v>
                </c:pt>
                <c:pt idx="1954">
                  <c:v>2554</c:v>
                </c:pt>
                <c:pt idx="1955">
                  <c:v>2555</c:v>
                </c:pt>
                <c:pt idx="1956">
                  <c:v>2556</c:v>
                </c:pt>
                <c:pt idx="1957">
                  <c:v>2557</c:v>
                </c:pt>
                <c:pt idx="1958">
                  <c:v>2558</c:v>
                </c:pt>
                <c:pt idx="1959">
                  <c:v>2559</c:v>
                </c:pt>
                <c:pt idx="1960">
                  <c:v>2560</c:v>
                </c:pt>
                <c:pt idx="1961">
                  <c:v>2561</c:v>
                </c:pt>
                <c:pt idx="1962">
                  <c:v>2562</c:v>
                </c:pt>
                <c:pt idx="1963">
                  <c:v>2563</c:v>
                </c:pt>
                <c:pt idx="1964">
                  <c:v>2564</c:v>
                </c:pt>
                <c:pt idx="1965">
                  <c:v>2565</c:v>
                </c:pt>
                <c:pt idx="1966">
                  <c:v>2566</c:v>
                </c:pt>
                <c:pt idx="1967">
                  <c:v>2567</c:v>
                </c:pt>
                <c:pt idx="1968">
                  <c:v>2568</c:v>
                </c:pt>
                <c:pt idx="1969">
                  <c:v>2569</c:v>
                </c:pt>
                <c:pt idx="1970">
                  <c:v>2570</c:v>
                </c:pt>
                <c:pt idx="1971">
                  <c:v>2571</c:v>
                </c:pt>
                <c:pt idx="1972">
                  <c:v>2572</c:v>
                </c:pt>
                <c:pt idx="1973">
                  <c:v>2573</c:v>
                </c:pt>
                <c:pt idx="1974">
                  <c:v>2574</c:v>
                </c:pt>
                <c:pt idx="1975">
                  <c:v>2575</c:v>
                </c:pt>
                <c:pt idx="1976">
                  <c:v>2576</c:v>
                </c:pt>
                <c:pt idx="1977">
                  <c:v>2577</c:v>
                </c:pt>
                <c:pt idx="1978">
                  <c:v>2578</c:v>
                </c:pt>
                <c:pt idx="1979">
                  <c:v>2579</c:v>
                </c:pt>
                <c:pt idx="1980">
                  <c:v>2580</c:v>
                </c:pt>
                <c:pt idx="1981">
                  <c:v>2581</c:v>
                </c:pt>
                <c:pt idx="1982">
                  <c:v>2582</c:v>
                </c:pt>
                <c:pt idx="1983">
                  <c:v>2583</c:v>
                </c:pt>
                <c:pt idx="1984">
                  <c:v>2584</c:v>
                </c:pt>
                <c:pt idx="1985">
                  <c:v>2585</c:v>
                </c:pt>
                <c:pt idx="1986">
                  <c:v>2586</c:v>
                </c:pt>
                <c:pt idx="1987">
                  <c:v>2587</c:v>
                </c:pt>
                <c:pt idx="1988">
                  <c:v>2588</c:v>
                </c:pt>
                <c:pt idx="1989">
                  <c:v>2589</c:v>
                </c:pt>
                <c:pt idx="1990">
                  <c:v>2590</c:v>
                </c:pt>
                <c:pt idx="1991">
                  <c:v>2591</c:v>
                </c:pt>
                <c:pt idx="1992">
                  <c:v>2592</c:v>
                </c:pt>
                <c:pt idx="1993">
                  <c:v>2593</c:v>
                </c:pt>
                <c:pt idx="1994">
                  <c:v>2594</c:v>
                </c:pt>
                <c:pt idx="1995">
                  <c:v>2595</c:v>
                </c:pt>
                <c:pt idx="1996">
                  <c:v>2596</c:v>
                </c:pt>
                <c:pt idx="1997">
                  <c:v>2597</c:v>
                </c:pt>
                <c:pt idx="1998">
                  <c:v>2598</c:v>
                </c:pt>
                <c:pt idx="1999">
                  <c:v>2599</c:v>
                </c:pt>
                <c:pt idx="2000">
                  <c:v>2600</c:v>
                </c:pt>
                <c:pt idx="2001">
                  <c:v>2601</c:v>
                </c:pt>
                <c:pt idx="2002">
                  <c:v>2602</c:v>
                </c:pt>
                <c:pt idx="2003">
                  <c:v>2603</c:v>
                </c:pt>
                <c:pt idx="2004">
                  <c:v>2604</c:v>
                </c:pt>
                <c:pt idx="2005">
                  <c:v>2605</c:v>
                </c:pt>
                <c:pt idx="2006">
                  <c:v>2606</c:v>
                </c:pt>
                <c:pt idx="2007">
                  <c:v>2607</c:v>
                </c:pt>
                <c:pt idx="2008">
                  <c:v>2608</c:v>
                </c:pt>
                <c:pt idx="2009">
                  <c:v>2609</c:v>
                </c:pt>
                <c:pt idx="2010">
                  <c:v>2610</c:v>
                </c:pt>
                <c:pt idx="2011">
                  <c:v>2611</c:v>
                </c:pt>
                <c:pt idx="2012">
                  <c:v>2612</c:v>
                </c:pt>
                <c:pt idx="2013">
                  <c:v>2613</c:v>
                </c:pt>
                <c:pt idx="2014">
                  <c:v>2614</c:v>
                </c:pt>
                <c:pt idx="2015">
                  <c:v>2615</c:v>
                </c:pt>
                <c:pt idx="2016">
                  <c:v>2616</c:v>
                </c:pt>
                <c:pt idx="2017">
                  <c:v>2617</c:v>
                </c:pt>
                <c:pt idx="2018">
                  <c:v>2618</c:v>
                </c:pt>
                <c:pt idx="2019">
                  <c:v>2619</c:v>
                </c:pt>
                <c:pt idx="2020">
                  <c:v>2620</c:v>
                </c:pt>
                <c:pt idx="2021">
                  <c:v>2621</c:v>
                </c:pt>
                <c:pt idx="2022">
                  <c:v>2622</c:v>
                </c:pt>
                <c:pt idx="2023">
                  <c:v>2623</c:v>
                </c:pt>
                <c:pt idx="2024">
                  <c:v>2624</c:v>
                </c:pt>
                <c:pt idx="2025">
                  <c:v>2625</c:v>
                </c:pt>
                <c:pt idx="2026">
                  <c:v>2626</c:v>
                </c:pt>
                <c:pt idx="2027">
                  <c:v>2627</c:v>
                </c:pt>
                <c:pt idx="2028">
                  <c:v>2628</c:v>
                </c:pt>
                <c:pt idx="2029">
                  <c:v>2629</c:v>
                </c:pt>
                <c:pt idx="2030">
                  <c:v>2630</c:v>
                </c:pt>
                <c:pt idx="2031">
                  <c:v>2631</c:v>
                </c:pt>
                <c:pt idx="2032">
                  <c:v>2632</c:v>
                </c:pt>
                <c:pt idx="2033">
                  <c:v>2633</c:v>
                </c:pt>
                <c:pt idx="2034">
                  <c:v>2634</c:v>
                </c:pt>
                <c:pt idx="2035">
                  <c:v>2635</c:v>
                </c:pt>
                <c:pt idx="2036">
                  <c:v>2636</c:v>
                </c:pt>
                <c:pt idx="2037">
                  <c:v>2637</c:v>
                </c:pt>
                <c:pt idx="2038">
                  <c:v>2638</c:v>
                </c:pt>
                <c:pt idx="2039">
                  <c:v>2639</c:v>
                </c:pt>
                <c:pt idx="2040">
                  <c:v>2640</c:v>
                </c:pt>
                <c:pt idx="2041">
                  <c:v>2641</c:v>
                </c:pt>
                <c:pt idx="2042">
                  <c:v>2642</c:v>
                </c:pt>
                <c:pt idx="2043">
                  <c:v>2643</c:v>
                </c:pt>
                <c:pt idx="2044">
                  <c:v>2644</c:v>
                </c:pt>
                <c:pt idx="2045">
                  <c:v>2645</c:v>
                </c:pt>
                <c:pt idx="2046">
                  <c:v>2646</c:v>
                </c:pt>
                <c:pt idx="2047">
                  <c:v>2647</c:v>
                </c:pt>
                <c:pt idx="2048">
                  <c:v>2648</c:v>
                </c:pt>
                <c:pt idx="2049">
                  <c:v>2649</c:v>
                </c:pt>
                <c:pt idx="2050">
                  <c:v>2650</c:v>
                </c:pt>
                <c:pt idx="2051">
                  <c:v>2651</c:v>
                </c:pt>
                <c:pt idx="2052">
                  <c:v>2652</c:v>
                </c:pt>
                <c:pt idx="2053">
                  <c:v>2653</c:v>
                </c:pt>
                <c:pt idx="2054">
                  <c:v>2654</c:v>
                </c:pt>
                <c:pt idx="2055">
                  <c:v>2655</c:v>
                </c:pt>
                <c:pt idx="2056">
                  <c:v>2656</c:v>
                </c:pt>
                <c:pt idx="2057">
                  <c:v>2657</c:v>
                </c:pt>
                <c:pt idx="2058">
                  <c:v>2658</c:v>
                </c:pt>
                <c:pt idx="2059">
                  <c:v>2659</c:v>
                </c:pt>
                <c:pt idx="2060">
                  <c:v>2660</c:v>
                </c:pt>
                <c:pt idx="2061">
                  <c:v>2661</c:v>
                </c:pt>
                <c:pt idx="2062">
                  <c:v>2662</c:v>
                </c:pt>
                <c:pt idx="2063">
                  <c:v>2663</c:v>
                </c:pt>
                <c:pt idx="2064">
                  <c:v>2664</c:v>
                </c:pt>
                <c:pt idx="2065">
                  <c:v>2665</c:v>
                </c:pt>
                <c:pt idx="2066">
                  <c:v>2666</c:v>
                </c:pt>
                <c:pt idx="2067">
                  <c:v>2667</c:v>
                </c:pt>
                <c:pt idx="2068">
                  <c:v>2668</c:v>
                </c:pt>
                <c:pt idx="2069">
                  <c:v>2669</c:v>
                </c:pt>
                <c:pt idx="2070">
                  <c:v>2670</c:v>
                </c:pt>
                <c:pt idx="2071">
                  <c:v>2671</c:v>
                </c:pt>
                <c:pt idx="2072">
                  <c:v>2672</c:v>
                </c:pt>
                <c:pt idx="2073">
                  <c:v>2673</c:v>
                </c:pt>
                <c:pt idx="2074">
                  <c:v>2674</c:v>
                </c:pt>
                <c:pt idx="2075">
                  <c:v>2675</c:v>
                </c:pt>
                <c:pt idx="2076">
                  <c:v>2676</c:v>
                </c:pt>
                <c:pt idx="2077">
                  <c:v>2677</c:v>
                </c:pt>
                <c:pt idx="2078">
                  <c:v>2678</c:v>
                </c:pt>
                <c:pt idx="2079">
                  <c:v>2679</c:v>
                </c:pt>
                <c:pt idx="2080">
                  <c:v>2680</c:v>
                </c:pt>
                <c:pt idx="2081">
                  <c:v>2681</c:v>
                </c:pt>
                <c:pt idx="2082">
                  <c:v>2682</c:v>
                </c:pt>
                <c:pt idx="2083">
                  <c:v>2683</c:v>
                </c:pt>
                <c:pt idx="2084">
                  <c:v>2684</c:v>
                </c:pt>
                <c:pt idx="2085">
                  <c:v>2685</c:v>
                </c:pt>
                <c:pt idx="2086">
                  <c:v>2686</c:v>
                </c:pt>
                <c:pt idx="2087">
                  <c:v>2687</c:v>
                </c:pt>
                <c:pt idx="2088">
                  <c:v>2688</c:v>
                </c:pt>
                <c:pt idx="2089">
                  <c:v>2689</c:v>
                </c:pt>
                <c:pt idx="2090">
                  <c:v>2690</c:v>
                </c:pt>
                <c:pt idx="2091">
                  <c:v>2691</c:v>
                </c:pt>
                <c:pt idx="2092">
                  <c:v>2692</c:v>
                </c:pt>
                <c:pt idx="2093">
                  <c:v>2693</c:v>
                </c:pt>
                <c:pt idx="2094">
                  <c:v>2694</c:v>
                </c:pt>
                <c:pt idx="2095">
                  <c:v>2695</c:v>
                </c:pt>
                <c:pt idx="2096">
                  <c:v>2696</c:v>
                </c:pt>
                <c:pt idx="2097">
                  <c:v>2697</c:v>
                </c:pt>
                <c:pt idx="2098">
                  <c:v>2698</c:v>
                </c:pt>
                <c:pt idx="2099">
                  <c:v>2699</c:v>
                </c:pt>
                <c:pt idx="2100">
                  <c:v>2700</c:v>
                </c:pt>
                <c:pt idx="2101">
                  <c:v>2701</c:v>
                </c:pt>
                <c:pt idx="2102">
                  <c:v>2702</c:v>
                </c:pt>
                <c:pt idx="2103">
                  <c:v>2703</c:v>
                </c:pt>
                <c:pt idx="2104">
                  <c:v>2704</c:v>
                </c:pt>
                <c:pt idx="2105">
                  <c:v>2705</c:v>
                </c:pt>
                <c:pt idx="2106">
                  <c:v>2706</c:v>
                </c:pt>
                <c:pt idx="2107">
                  <c:v>2707</c:v>
                </c:pt>
                <c:pt idx="2108">
                  <c:v>2708</c:v>
                </c:pt>
                <c:pt idx="2109">
                  <c:v>2709</c:v>
                </c:pt>
                <c:pt idx="2110">
                  <c:v>2710</c:v>
                </c:pt>
                <c:pt idx="2111">
                  <c:v>2711</c:v>
                </c:pt>
                <c:pt idx="2112">
                  <c:v>2712</c:v>
                </c:pt>
                <c:pt idx="2113">
                  <c:v>2713</c:v>
                </c:pt>
                <c:pt idx="2114">
                  <c:v>2714</c:v>
                </c:pt>
                <c:pt idx="2115">
                  <c:v>2715</c:v>
                </c:pt>
                <c:pt idx="2116">
                  <c:v>2716</c:v>
                </c:pt>
                <c:pt idx="2117">
                  <c:v>2717</c:v>
                </c:pt>
                <c:pt idx="2118">
                  <c:v>2718</c:v>
                </c:pt>
                <c:pt idx="2119">
                  <c:v>2719</c:v>
                </c:pt>
                <c:pt idx="2120">
                  <c:v>2720</c:v>
                </c:pt>
                <c:pt idx="2121">
                  <c:v>2721</c:v>
                </c:pt>
                <c:pt idx="2122">
                  <c:v>2722</c:v>
                </c:pt>
                <c:pt idx="2123">
                  <c:v>2723</c:v>
                </c:pt>
                <c:pt idx="2124">
                  <c:v>2724</c:v>
                </c:pt>
                <c:pt idx="2125">
                  <c:v>2725</c:v>
                </c:pt>
                <c:pt idx="2126">
                  <c:v>2726</c:v>
                </c:pt>
                <c:pt idx="2127">
                  <c:v>2727</c:v>
                </c:pt>
                <c:pt idx="2128">
                  <c:v>2728</c:v>
                </c:pt>
                <c:pt idx="2129">
                  <c:v>2729</c:v>
                </c:pt>
                <c:pt idx="2130">
                  <c:v>2730</c:v>
                </c:pt>
                <c:pt idx="2131">
                  <c:v>2731</c:v>
                </c:pt>
                <c:pt idx="2132">
                  <c:v>2732</c:v>
                </c:pt>
                <c:pt idx="2133">
                  <c:v>2733</c:v>
                </c:pt>
                <c:pt idx="2134">
                  <c:v>2734</c:v>
                </c:pt>
                <c:pt idx="2135">
                  <c:v>2735</c:v>
                </c:pt>
                <c:pt idx="2136">
                  <c:v>2736</c:v>
                </c:pt>
                <c:pt idx="2137">
                  <c:v>2737</c:v>
                </c:pt>
                <c:pt idx="2138">
                  <c:v>2738</c:v>
                </c:pt>
                <c:pt idx="2139">
                  <c:v>2739</c:v>
                </c:pt>
                <c:pt idx="2140">
                  <c:v>2740</c:v>
                </c:pt>
                <c:pt idx="2141">
                  <c:v>2741</c:v>
                </c:pt>
                <c:pt idx="2142">
                  <c:v>2742</c:v>
                </c:pt>
                <c:pt idx="2143">
                  <c:v>2743</c:v>
                </c:pt>
                <c:pt idx="2144">
                  <c:v>2744</c:v>
                </c:pt>
                <c:pt idx="2145">
                  <c:v>2745</c:v>
                </c:pt>
                <c:pt idx="2146">
                  <c:v>2746</c:v>
                </c:pt>
                <c:pt idx="2147">
                  <c:v>2747</c:v>
                </c:pt>
                <c:pt idx="2148">
                  <c:v>2748</c:v>
                </c:pt>
                <c:pt idx="2149">
                  <c:v>2749</c:v>
                </c:pt>
                <c:pt idx="2150">
                  <c:v>2750</c:v>
                </c:pt>
                <c:pt idx="2151">
                  <c:v>2751</c:v>
                </c:pt>
                <c:pt idx="2152">
                  <c:v>2752</c:v>
                </c:pt>
                <c:pt idx="2153">
                  <c:v>2753</c:v>
                </c:pt>
                <c:pt idx="2154">
                  <c:v>2754</c:v>
                </c:pt>
                <c:pt idx="2155">
                  <c:v>2755</c:v>
                </c:pt>
                <c:pt idx="2156">
                  <c:v>2756</c:v>
                </c:pt>
                <c:pt idx="2157">
                  <c:v>2757</c:v>
                </c:pt>
                <c:pt idx="2158">
                  <c:v>2758</c:v>
                </c:pt>
                <c:pt idx="2159">
                  <c:v>2759</c:v>
                </c:pt>
                <c:pt idx="2160">
                  <c:v>2760</c:v>
                </c:pt>
                <c:pt idx="2161">
                  <c:v>2761</c:v>
                </c:pt>
                <c:pt idx="2162">
                  <c:v>2762</c:v>
                </c:pt>
                <c:pt idx="2163">
                  <c:v>2763</c:v>
                </c:pt>
                <c:pt idx="2164">
                  <c:v>2764</c:v>
                </c:pt>
                <c:pt idx="2165">
                  <c:v>2765</c:v>
                </c:pt>
                <c:pt idx="2166">
                  <c:v>2766</c:v>
                </c:pt>
                <c:pt idx="2167">
                  <c:v>2767</c:v>
                </c:pt>
                <c:pt idx="2168">
                  <c:v>2768</c:v>
                </c:pt>
                <c:pt idx="2169">
                  <c:v>2769</c:v>
                </c:pt>
                <c:pt idx="2170">
                  <c:v>2770</c:v>
                </c:pt>
                <c:pt idx="2171">
                  <c:v>2771</c:v>
                </c:pt>
                <c:pt idx="2172">
                  <c:v>2772</c:v>
                </c:pt>
                <c:pt idx="2173">
                  <c:v>2773</c:v>
                </c:pt>
                <c:pt idx="2174">
                  <c:v>2774</c:v>
                </c:pt>
                <c:pt idx="2175">
                  <c:v>2775</c:v>
                </c:pt>
                <c:pt idx="2176">
                  <c:v>2776</c:v>
                </c:pt>
                <c:pt idx="2177">
                  <c:v>2777</c:v>
                </c:pt>
                <c:pt idx="2178">
                  <c:v>2778</c:v>
                </c:pt>
                <c:pt idx="2179">
                  <c:v>2779</c:v>
                </c:pt>
                <c:pt idx="2180">
                  <c:v>2780</c:v>
                </c:pt>
                <c:pt idx="2181">
                  <c:v>2781</c:v>
                </c:pt>
                <c:pt idx="2182">
                  <c:v>2782</c:v>
                </c:pt>
                <c:pt idx="2183">
                  <c:v>2783</c:v>
                </c:pt>
                <c:pt idx="2184">
                  <c:v>2784</c:v>
                </c:pt>
                <c:pt idx="2185">
                  <c:v>2785</c:v>
                </c:pt>
                <c:pt idx="2186">
                  <c:v>2786</c:v>
                </c:pt>
                <c:pt idx="2187">
                  <c:v>2787</c:v>
                </c:pt>
                <c:pt idx="2188">
                  <c:v>2788</c:v>
                </c:pt>
                <c:pt idx="2189">
                  <c:v>2789</c:v>
                </c:pt>
                <c:pt idx="2190">
                  <c:v>2790</c:v>
                </c:pt>
                <c:pt idx="2191">
                  <c:v>2791</c:v>
                </c:pt>
                <c:pt idx="2192">
                  <c:v>2792</c:v>
                </c:pt>
                <c:pt idx="2193">
                  <c:v>2793</c:v>
                </c:pt>
                <c:pt idx="2194">
                  <c:v>2794</c:v>
                </c:pt>
                <c:pt idx="2195">
                  <c:v>2795</c:v>
                </c:pt>
                <c:pt idx="2196">
                  <c:v>2796</c:v>
                </c:pt>
                <c:pt idx="2197">
                  <c:v>2797</c:v>
                </c:pt>
                <c:pt idx="2198">
                  <c:v>2798</c:v>
                </c:pt>
                <c:pt idx="2199">
                  <c:v>2799</c:v>
                </c:pt>
                <c:pt idx="2200">
                  <c:v>2800</c:v>
                </c:pt>
                <c:pt idx="2201">
                  <c:v>2801</c:v>
                </c:pt>
                <c:pt idx="2202">
                  <c:v>2802</c:v>
                </c:pt>
                <c:pt idx="2203">
                  <c:v>2803</c:v>
                </c:pt>
                <c:pt idx="2204">
                  <c:v>2804</c:v>
                </c:pt>
                <c:pt idx="2205">
                  <c:v>2805</c:v>
                </c:pt>
                <c:pt idx="2206">
                  <c:v>2806</c:v>
                </c:pt>
                <c:pt idx="2207">
                  <c:v>2807</c:v>
                </c:pt>
                <c:pt idx="2208">
                  <c:v>2808</c:v>
                </c:pt>
                <c:pt idx="2209">
                  <c:v>2809</c:v>
                </c:pt>
                <c:pt idx="2210">
                  <c:v>2810</c:v>
                </c:pt>
                <c:pt idx="2211">
                  <c:v>2811</c:v>
                </c:pt>
                <c:pt idx="2212">
                  <c:v>2812</c:v>
                </c:pt>
                <c:pt idx="2213">
                  <c:v>2813</c:v>
                </c:pt>
                <c:pt idx="2214">
                  <c:v>2814</c:v>
                </c:pt>
                <c:pt idx="2215">
                  <c:v>2815</c:v>
                </c:pt>
                <c:pt idx="2216">
                  <c:v>2816</c:v>
                </c:pt>
                <c:pt idx="2217">
                  <c:v>2817</c:v>
                </c:pt>
                <c:pt idx="2218">
                  <c:v>2818</c:v>
                </c:pt>
                <c:pt idx="2219">
                  <c:v>2819</c:v>
                </c:pt>
                <c:pt idx="2220">
                  <c:v>2820</c:v>
                </c:pt>
                <c:pt idx="2221">
                  <c:v>2821</c:v>
                </c:pt>
                <c:pt idx="2222">
                  <c:v>2822</c:v>
                </c:pt>
                <c:pt idx="2223">
                  <c:v>2823</c:v>
                </c:pt>
                <c:pt idx="2224">
                  <c:v>2824</c:v>
                </c:pt>
                <c:pt idx="2225">
                  <c:v>2825</c:v>
                </c:pt>
                <c:pt idx="2226">
                  <c:v>2826</c:v>
                </c:pt>
                <c:pt idx="2227">
                  <c:v>2827</c:v>
                </c:pt>
                <c:pt idx="2228">
                  <c:v>2828</c:v>
                </c:pt>
                <c:pt idx="2229">
                  <c:v>2829</c:v>
                </c:pt>
                <c:pt idx="2230">
                  <c:v>2830</c:v>
                </c:pt>
                <c:pt idx="2231">
                  <c:v>2831</c:v>
                </c:pt>
                <c:pt idx="2232">
                  <c:v>2832</c:v>
                </c:pt>
                <c:pt idx="2233">
                  <c:v>2833</c:v>
                </c:pt>
                <c:pt idx="2234">
                  <c:v>2834</c:v>
                </c:pt>
                <c:pt idx="2235">
                  <c:v>2835</c:v>
                </c:pt>
                <c:pt idx="2236">
                  <c:v>2836</c:v>
                </c:pt>
                <c:pt idx="2237">
                  <c:v>2837</c:v>
                </c:pt>
                <c:pt idx="2238">
                  <c:v>2838</c:v>
                </c:pt>
                <c:pt idx="2239">
                  <c:v>2839</c:v>
                </c:pt>
                <c:pt idx="2240">
                  <c:v>2840</c:v>
                </c:pt>
                <c:pt idx="2241">
                  <c:v>2841</c:v>
                </c:pt>
                <c:pt idx="2242">
                  <c:v>2842</c:v>
                </c:pt>
                <c:pt idx="2243">
                  <c:v>2843</c:v>
                </c:pt>
                <c:pt idx="2244">
                  <c:v>2844</c:v>
                </c:pt>
                <c:pt idx="2245">
                  <c:v>2845</c:v>
                </c:pt>
                <c:pt idx="2246">
                  <c:v>2846</c:v>
                </c:pt>
                <c:pt idx="2247">
                  <c:v>2847</c:v>
                </c:pt>
                <c:pt idx="2248">
                  <c:v>2848</c:v>
                </c:pt>
                <c:pt idx="2249">
                  <c:v>2849</c:v>
                </c:pt>
                <c:pt idx="2250">
                  <c:v>2850</c:v>
                </c:pt>
                <c:pt idx="2251">
                  <c:v>2851</c:v>
                </c:pt>
                <c:pt idx="2252">
                  <c:v>2852</c:v>
                </c:pt>
                <c:pt idx="2253">
                  <c:v>2853</c:v>
                </c:pt>
                <c:pt idx="2254">
                  <c:v>2854</c:v>
                </c:pt>
                <c:pt idx="2255">
                  <c:v>2855</c:v>
                </c:pt>
                <c:pt idx="2256">
                  <c:v>2856</c:v>
                </c:pt>
                <c:pt idx="2257">
                  <c:v>2857</c:v>
                </c:pt>
                <c:pt idx="2258">
                  <c:v>2858</c:v>
                </c:pt>
                <c:pt idx="2259">
                  <c:v>2859</c:v>
                </c:pt>
                <c:pt idx="2260">
                  <c:v>2860</c:v>
                </c:pt>
                <c:pt idx="2261">
                  <c:v>2861</c:v>
                </c:pt>
                <c:pt idx="2262">
                  <c:v>2862</c:v>
                </c:pt>
                <c:pt idx="2263">
                  <c:v>2863</c:v>
                </c:pt>
                <c:pt idx="2264">
                  <c:v>2864</c:v>
                </c:pt>
                <c:pt idx="2265">
                  <c:v>2865</c:v>
                </c:pt>
                <c:pt idx="2266">
                  <c:v>2866</c:v>
                </c:pt>
                <c:pt idx="2267">
                  <c:v>2867</c:v>
                </c:pt>
                <c:pt idx="2268">
                  <c:v>2868</c:v>
                </c:pt>
                <c:pt idx="2269">
                  <c:v>2869</c:v>
                </c:pt>
                <c:pt idx="2270">
                  <c:v>2870</c:v>
                </c:pt>
                <c:pt idx="2271">
                  <c:v>2871</c:v>
                </c:pt>
                <c:pt idx="2272">
                  <c:v>2872</c:v>
                </c:pt>
                <c:pt idx="2273">
                  <c:v>2873</c:v>
                </c:pt>
                <c:pt idx="2274">
                  <c:v>2874</c:v>
                </c:pt>
                <c:pt idx="2275">
                  <c:v>2875</c:v>
                </c:pt>
                <c:pt idx="2276">
                  <c:v>2876</c:v>
                </c:pt>
                <c:pt idx="2277">
                  <c:v>2877</c:v>
                </c:pt>
                <c:pt idx="2278">
                  <c:v>2878</c:v>
                </c:pt>
                <c:pt idx="2279">
                  <c:v>2879</c:v>
                </c:pt>
                <c:pt idx="2280">
                  <c:v>2880</c:v>
                </c:pt>
                <c:pt idx="2281">
                  <c:v>2881</c:v>
                </c:pt>
                <c:pt idx="2282">
                  <c:v>2882</c:v>
                </c:pt>
                <c:pt idx="2283">
                  <c:v>2883</c:v>
                </c:pt>
                <c:pt idx="2284">
                  <c:v>2884</c:v>
                </c:pt>
                <c:pt idx="2285">
                  <c:v>2885</c:v>
                </c:pt>
                <c:pt idx="2286">
                  <c:v>2886</c:v>
                </c:pt>
                <c:pt idx="2287">
                  <c:v>2887</c:v>
                </c:pt>
                <c:pt idx="2288">
                  <c:v>2888</c:v>
                </c:pt>
                <c:pt idx="2289">
                  <c:v>2889</c:v>
                </c:pt>
                <c:pt idx="2290">
                  <c:v>2890</c:v>
                </c:pt>
                <c:pt idx="2291">
                  <c:v>2891</c:v>
                </c:pt>
                <c:pt idx="2292">
                  <c:v>2892</c:v>
                </c:pt>
                <c:pt idx="2293">
                  <c:v>2893</c:v>
                </c:pt>
                <c:pt idx="2294">
                  <c:v>2894</c:v>
                </c:pt>
                <c:pt idx="2295">
                  <c:v>2895</c:v>
                </c:pt>
                <c:pt idx="2296">
                  <c:v>2896</c:v>
                </c:pt>
                <c:pt idx="2297">
                  <c:v>2897</c:v>
                </c:pt>
                <c:pt idx="2298">
                  <c:v>2898</c:v>
                </c:pt>
                <c:pt idx="2299">
                  <c:v>2899</c:v>
                </c:pt>
                <c:pt idx="2300">
                  <c:v>2900</c:v>
                </c:pt>
                <c:pt idx="2301">
                  <c:v>2901</c:v>
                </c:pt>
                <c:pt idx="2302">
                  <c:v>2902</c:v>
                </c:pt>
                <c:pt idx="2303">
                  <c:v>2903</c:v>
                </c:pt>
                <c:pt idx="2304">
                  <c:v>2904</c:v>
                </c:pt>
                <c:pt idx="2305">
                  <c:v>2905</c:v>
                </c:pt>
                <c:pt idx="2306">
                  <c:v>2906</c:v>
                </c:pt>
                <c:pt idx="2307">
                  <c:v>2907</c:v>
                </c:pt>
                <c:pt idx="2308">
                  <c:v>2908</c:v>
                </c:pt>
                <c:pt idx="2309">
                  <c:v>2909</c:v>
                </c:pt>
                <c:pt idx="2310">
                  <c:v>2910</c:v>
                </c:pt>
                <c:pt idx="2311">
                  <c:v>2911</c:v>
                </c:pt>
                <c:pt idx="2312">
                  <c:v>2912</c:v>
                </c:pt>
                <c:pt idx="2313">
                  <c:v>2913</c:v>
                </c:pt>
                <c:pt idx="2314">
                  <c:v>2914</c:v>
                </c:pt>
                <c:pt idx="2315">
                  <c:v>2915</c:v>
                </c:pt>
                <c:pt idx="2316">
                  <c:v>2916</c:v>
                </c:pt>
                <c:pt idx="2317">
                  <c:v>2917</c:v>
                </c:pt>
                <c:pt idx="2318">
                  <c:v>2918</c:v>
                </c:pt>
                <c:pt idx="2319">
                  <c:v>2919</c:v>
                </c:pt>
                <c:pt idx="2320">
                  <c:v>2920</c:v>
                </c:pt>
                <c:pt idx="2321">
                  <c:v>2921</c:v>
                </c:pt>
                <c:pt idx="2322">
                  <c:v>2922</c:v>
                </c:pt>
                <c:pt idx="2323">
                  <c:v>2923</c:v>
                </c:pt>
                <c:pt idx="2324">
                  <c:v>2924</c:v>
                </c:pt>
                <c:pt idx="2325">
                  <c:v>2925</c:v>
                </c:pt>
                <c:pt idx="2326">
                  <c:v>2926</c:v>
                </c:pt>
                <c:pt idx="2327">
                  <c:v>2927</c:v>
                </c:pt>
                <c:pt idx="2328">
                  <c:v>2928</c:v>
                </c:pt>
                <c:pt idx="2329">
                  <c:v>2929</c:v>
                </c:pt>
                <c:pt idx="2330">
                  <c:v>2930</c:v>
                </c:pt>
                <c:pt idx="2331">
                  <c:v>2931</c:v>
                </c:pt>
                <c:pt idx="2332">
                  <c:v>2932</c:v>
                </c:pt>
                <c:pt idx="2333">
                  <c:v>2933</c:v>
                </c:pt>
                <c:pt idx="2334">
                  <c:v>2934</c:v>
                </c:pt>
                <c:pt idx="2335">
                  <c:v>2935</c:v>
                </c:pt>
                <c:pt idx="2336">
                  <c:v>2936</c:v>
                </c:pt>
                <c:pt idx="2337">
                  <c:v>2937</c:v>
                </c:pt>
                <c:pt idx="2338">
                  <c:v>2938</c:v>
                </c:pt>
                <c:pt idx="2339">
                  <c:v>2939</c:v>
                </c:pt>
                <c:pt idx="2340">
                  <c:v>2940</c:v>
                </c:pt>
                <c:pt idx="2341">
                  <c:v>2941</c:v>
                </c:pt>
                <c:pt idx="2342">
                  <c:v>2942</c:v>
                </c:pt>
                <c:pt idx="2343">
                  <c:v>2943</c:v>
                </c:pt>
                <c:pt idx="2344">
                  <c:v>2944</c:v>
                </c:pt>
                <c:pt idx="2345">
                  <c:v>2945</c:v>
                </c:pt>
                <c:pt idx="2346">
                  <c:v>2946</c:v>
                </c:pt>
                <c:pt idx="2347">
                  <c:v>2947</c:v>
                </c:pt>
                <c:pt idx="2348">
                  <c:v>2948</c:v>
                </c:pt>
                <c:pt idx="2349">
                  <c:v>2949</c:v>
                </c:pt>
                <c:pt idx="2350">
                  <c:v>2950</c:v>
                </c:pt>
                <c:pt idx="2351">
                  <c:v>2951</c:v>
                </c:pt>
                <c:pt idx="2352">
                  <c:v>2952</c:v>
                </c:pt>
                <c:pt idx="2353">
                  <c:v>2953</c:v>
                </c:pt>
                <c:pt idx="2354">
                  <c:v>2954</c:v>
                </c:pt>
                <c:pt idx="2355">
                  <c:v>2955</c:v>
                </c:pt>
                <c:pt idx="2356">
                  <c:v>2956</c:v>
                </c:pt>
                <c:pt idx="2357">
                  <c:v>2957</c:v>
                </c:pt>
                <c:pt idx="2358">
                  <c:v>2958</c:v>
                </c:pt>
                <c:pt idx="2359">
                  <c:v>2959</c:v>
                </c:pt>
                <c:pt idx="2360">
                  <c:v>2960</c:v>
                </c:pt>
                <c:pt idx="2361">
                  <c:v>2961</c:v>
                </c:pt>
                <c:pt idx="2362">
                  <c:v>2962</c:v>
                </c:pt>
                <c:pt idx="2363">
                  <c:v>2963</c:v>
                </c:pt>
                <c:pt idx="2364">
                  <c:v>2964</c:v>
                </c:pt>
                <c:pt idx="2365">
                  <c:v>2965</c:v>
                </c:pt>
                <c:pt idx="2366">
                  <c:v>2966</c:v>
                </c:pt>
                <c:pt idx="2367">
                  <c:v>2967</c:v>
                </c:pt>
                <c:pt idx="2368">
                  <c:v>2968</c:v>
                </c:pt>
                <c:pt idx="2369">
                  <c:v>2969</c:v>
                </c:pt>
                <c:pt idx="2370">
                  <c:v>2970</c:v>
                </c:pt>
                <c:pt idx="2371">
                  <c:v>2971</c:v>
                </c:pt>
                <c:pt idx="2372">
                  <c:v>2972</c:v>
                </c:pt>
                <c:pt idx="2373">
                  <c:v>2973</c:v>
                </c:pt>
                <c:pt idx="2374">
                  <c:v>2974</c:v>
                </c:pt>
                <c:pt idx="2375">
                  <c:v>2975</c:v>
                </c:pt>
                <c:pt idx="2376">
                  <c:v>2976</c:v>
                </c:pt>
                <c:pt idx="2377">
                  <c:v>2977</c:v>
                </c:pt>
                <c:pt idx="2378">
                  <c:v>2978</c:v>
                </c:pt>
                <c:pt idx="2379">
                  <c:v>2979</c:v>
                </c:pt>
                <c:pt idx="2380">
                  <c:v>2980</c:v>
                </c:pt>
                <c:pt idx="2381">
                  <c:v>2981</c:v>
                </c:pt>
                <c:pt idx="2382">
                  <c:v>2982</c:v>
                </c:pt>
                <c:pt idx="2383">
                  <c:v>2983</c:v>
                </c:pt>
                <c:pt idx="2384">
                  <c:v>2984</c:v>
                </c:pt>
                <c:pt idx="2385">
                  <c:v>2985</c:v>
                </c:pt>
                <c:pt idx="2386">
                  <c:v>2986</c:v>
                </c:pt>
                <c:pt idx="2387">
                  <c:v>2987</c:v>
                </c:pt>
                <c:pt idx="2388">
                  <c:v>2988</c:v>
                </c:pt>
                <c:pt idx="2389">
                  <c:v>2989</c:v>
                </c:pt>
                <c:pt idx="2390">
                  <c:v>2990</c:v>
                </c:pt>
                <c:pt idx="2391">
                  <c:v>2991</c:v>
                </c:pt>
                <c:pt idx="2392">
                  <c:v>2992</c:v>
                </c:pt>
                <c:pt idx="2393">
                  <c:v>2993</c:v>
                </c:pt>
                <c:pt idx="2394">
                  <c:v>2994</c:v>
                </c:pt>
                <c:pt idx="2395">
                  <c:v>2995</c:v>
                </c:pt>
                <c:pt idx="2396">
                  <c:v>2996</c:v>
                </c:pt>
                <c:pt idx="2397">
                  <c:v>2997</c:v>
                </c:pt>
                <c:pt idx="2398">
                  <c:v>2998</c:v>
                </c:pt>
                <c:pt idx="2399">
                  <c:v>2999</c:v>
                </c:pt>
                <c:pt idx="2400">
                  <c:v>3000</c:v>
                </c:pt>
                <c:pt idx="2401">
                  <c:v>3001</c:v>
                </c:pt>
              </c:numCache>
            </c:numRef>
          </c:cat>
          <c:val>
            <c:numRef>
              <c:f>Лист1!$D$600:$D$3001</c:f>
              <c:numCache>
                <c:formatCode>0.00E+00</c:formatCode>
                <c:ptCount val="2402"/>
                <c:pt idx="0">
                  <c:v>1610050</c:v>
                </c:pt>
                <c:pt idx="1">
                  <c:v>1598830</c:v>
                </c:pt>
                <c:pt idx="2">
                  <c:v>1587700</c:v>
                </c:pt>
                <c:pt idx="3">
                  <c:v>1576680</c:v>
                </c:pt>
                <c:pt idx="4">
                  <c:v>1565770</c:v>
                </c:pt>
                <c:pt idx="5">
                  <c:v>1554960</c:v>
                </c:pt>
                <c:pt idx="6">
                  <c:v>1544250</c:v>
                </c:pt>
                <c:pt idx="7">
                  <c:v>1533640</c:v>
                </c:pt>
                <c:pt idx="8">
                  <c:v>1523140</c:v>
                </c:pt>
                <c:pt idx="9">
                  <c:v>1512730</c:v>
                </c:pt>
                <c:pt idx="10">
                  <c:v>1502420</c:v>
                </c:pt>
                <c:pt idx="11">
                  <c:v>1492210</c:v>
                </c:pt>
                <c:pt idx="12">
                  <c:v>1482090</c:v>
                </c:pt>
                <c:pt idx="13">
                  <c:v>1472070</c:v>
                </c:pt>
                <c:pt idx="14">
                  <c:v>1462150</c:v>
                </c:pt>
                <c:pt idx="15">
                  <c:v>1452310</c:v>
                </c:pt>
                <c:pt idx="16">
                  <c:v>1442570</c:v>
                </c:pt>
                <c:pt idx="17">
                  <c:v>1432930</c:v>
                </c:pt>
                <c:pt idx="18">
                  <c:v>1423370</c:v>
                </c:pt>
                <c:pt idx="19">
                  <c:v>1413910</c:v>
                </c:pt>
                <c:pt idx="20">
                  <c:v>1404530</c:v>
                </c:pt>
                <c:pt idx="21">
                  <c:v>1395240</c:v>
                </c:pt>
                <c:pt idx="22">
                  <c:v>1386040</c:v>
                </c:pt>
                <c:pt idx="23">
                  <c:v>1376930</c:v>
                </c:pt>
                <c:pt idx="24">
                  <c:v>1367900</c:v>
                </c:pt>
                <c:pt idx="25">
                  <c:v>1358960</c:v>
                </c:pt>
                <c:pt idx="26">
                  <c:v>1350100</c:v>
                </c:pt>
                <c:pt idx="27">
                  <c:v>1341320</c:v>
                </c:pt>
                <c:pt idx="28">
                  <c:v>1332630</c:v>
                </c:pt>
                <c:pt idx="29">
                  <c:v>1324020</c:v>
                </c:pt>
                <c:pt idx="30">
                  <c:v>1315490</c:v>
                </c:pt>
                <c:pt idx="31">
                  <c:v>1307040</c:v>
                </c:pt>
                <c:pt idx="32">
                  <c:v>1298670</c:v>
                </c:pt>
                <c:pt idx="33">
                  <c:v>1290380</c:v>
                </c:pt>
                <c:pt idx="34">
                  <c:v>1282170</c:v>
                </c:pt>
                <c:pt idx="35">
                  <c:v>1274030</c:v>
                </c:pt>
                <c:pt idx="36">
                  <c:v>1265980</c:v>
                </c:pt>
                <c:pt idx="37">
                  <c:v>1257990</c:v>
                </c:pt>
                <c:pt idx="38">
                  <c:v>1250090</c:v>
                </c:pt>
                <c:pt idx="39">
                  <c:v>1242250</c:v>
                </c:pt>
                <c:pt idx="40">
                  <c:v>1234490</c:v>
                </c:pt>
                <c:pt idx="41">
                  <c:v>1226810</c:v>
                </c:pt>
                <c:pt idx="42">
                  <c:v>1219190</c:v>
                </c:pt>
                <c:pt idx="43">
                  <c:v>1211650</c:v>
                </c:pt>
                <c:pt idx="44">
                  <c:v>1204180</c:v>
                </c:pt>
                <c:pt idx="45">
                  <c:v>1196780</c:v>
                </c:pt>
                <c:pt idx="46">
                  <c:v>1189450</c:v>
                </c:pt>
                <c:pt idx="47">
                  <c:v>1182190</c:v>
                </c:pt>
                <c:pt idx="48">
                  <c:v>1175000</c:v>
                </c:pt>
                <c:pt idx="49">
                  <c:v>1167870</c:v>
                </c:pt>
                <c:pt idx="50">
                  <c:v>1160810</c:v>
                </c:pt>
                <c:pt idx="51">
                  <c:v>1153820</c:v>
                </c:pt>
                <c:pt idx="52">
                  <c:v>1146890</c:v>
                </c:pt>
                <c:pt idx="53">
                  <c:v>1140030</c:v>
                </c:pt>
                <c:pt idx="54">
                  <c:v>1133240</c:v>
                </c:pt>
                <c:pt idx="55">
                  <c:v>1126510</c:v>
                </c:pt>
                <c:pt idx="56">
                  <c:v>1119840</c:v>
                </c:pt>
                <c:pt idx="57">
                  <c:v>1113230</c:v>
                </c:pt>
                <c:pt idx="58">
                  <c:v>1106690</c:v>
                </c:pt>
                <c:pt idx="59">
                  <c:v>1100210</c:v>
                </c:pt>
                <c:pt idx="60">
                  <c:v>1093790</c:v>
                </c:pt>
                <c:pt idx="61">
                  <c:v>1087430</c:v>
                </c:pt>
                <c:pt idx="62">
                  <c:v>1081130</c:v>
                </c:pt>
                <c:pt idx="63">
                  <c:v>1074890</c:v>
                </c:pt>
                <c:pt idx="64">
                  <c:v>1068710</c:v>
                </c:pt>
                <c:pt idx="65">
                  <c:v>1062590</c:v>
                </c:pt>
                <c:pt idx="66">
                  <c:v>1056520</c:v>
                </c:pt>
                <c:pt idx="67">
                  <c:v>1050520</c:v>
                </c:pt>
                <c:pt idx="68">
                  <c:v>1044570</c:v>
                </c:pt>
                <c:pt idx="69">
                  <c:v>1038670</c:v>
                </c:pt>
                <c:pt idx="70">
                  <c:v>1032830</c:v>
                </c:pt>
                <c:pt idx="71">
                  <c:v>1027050</c:v>
                </c:pt>
                <c:pt idx="72">
                  <c:v>1021320</c:v>
                </c:pt>
                <c:pt idx="73">
                  <c:v>1015650</c:v>
                </c:pt>
                <c:pt idx="74">
                  <c:v>1010030</c:v>
                </c:pt>
                <c:pt idx="75">
                  <c:v>1004460</c:v>
                </c:pt>
                <c:pt idx="76" formatCode="General">
                  <c:v>998949</c:v>
                </c:pt>
                <c:pt idx="77" formatCode="General">
                  <c:v>993488</c:v>
                </c:pt>
                <c:pt idx="78" formatCode="General">
                  <c:v>988079</c:v>
                </c:pt>
                <c:pt idx="79" formatCode="General">
                  <c:v>982721</c:v>
                </c:pt>
                <c:pt idx="80" formatCode="General">
                  <c:v>977414</c:v>
                </c:pt>
                <c:pt idx="81" formatCode="General">
                  <c:v>972157</c:v>
                </c:pt>
                <c:pt idx="82" formatCode="General">
                  <c:v>966951</c:v>
                </c:pt>
                <c:pt idx="83" formatCode="General">
                  <c:v>961794</c:v>
                </c:pt>
                <c:pt idx="84" formatCode="General">
                  <c:v>956686</c:v>
                </c:pt>
                <c:pt idx="85" formatCode="General">
                  <c:v>951628</c:v>
                </c:pt>
                <c:pt idx="86" formatCode="General">
                  <c:v>946617</c:v>
                </c:pt>
                <c:pt idx="87" formatCode="General">
                  <c:v>941654</c:v>
                </c:pt>
                <c:pt idx="88" formatCode="General">
                  <c:v>936739</c:v>
                </c:pt>
                <c:pt idx="89" formatCode="General">
                  <c:v>931871</c:v>
                </c:pt>
                <c:pt idx="90" formatCode="General">
                  <c:v>927049</c:v>
                </c:pt>
                <c:pt idx="91" formatCode="General">
                  <c:v>922274</c:v>
                </c:pt>
                <c:pt idx="92" formatCode="General">
                  <c:v>917545</c:v>
                </c:pt>
                <c:pt idx="93" formatCode="General">
                  <c:v>912860</c:v>
                </c:pt>
                <c:pt idx="94" formatCode="General">
                  <c:v>908221</c:v>
                </c:pt>
                <c:pt idx="95" formatCode="General">
                  <c:v>903627</c:v>
                </c:pt>
                <c:pt idx="96" formatCode="General">
                  <c:v>899076</c:v>
                </c:pt>
                <c:pt idx="97" formatCode="General">
                  <c:v>894570</c:v>
                </c:pt>
                <c:pt idx="98" formatCode="General">
                  <c:v>890107</c:v>
                </c:pt>
                <c:pt idx="99" formatCode="General">
                  <c:v>885687</c:v>
                </c:pt>
                <c:pt idx="100" formatCode="General">
                  <c:v>881310</c:v>
                </c:pt>
                <c:pt idx="101" formatCode="General">
                  <c:v>876975</c:v>
                </c:pt>
                <c:pt idx="102" formatCode="General">
                  <c:v>872682</c:v>
                </c:pt>
                <c:pt idx="103" formatCode="General">
                  <c:v>868431</c:v>
                </c:pt>
                <c:pt idx="104" formatCode="General">
                  <c:v>864221</c:v>
                </c:pt>
                <c:pt idx="105" formatCode="General">
                  <c:v>860051</c:v>
                </c:pt>
                <c:pt idx="106" formatCode="General">
                  <c:v>855923</c:v>
                </c:pt>
                <c:pt idx="107" formatCode="General">
                  <c:v>851834</c:v>
                </c:pt>
                <c:pt idx="108" formatCode="General">
                  <c:v>847786</c:v>
                </c:pt>
                <c:pt idx="109" formatCode="General">
                  <c:v>843777</c:v>
                </c:pt>
                <c:pt idx="110" formatCode="General">
                  <c:v>839807</c:v>
                </c:pt>
                <c:pt idx="111" formatCode="General">
                  <c:v>835876</c:v>
                </c:pt>
                <c:pt idx="112" formatCode="General">
                  <c:v>831984</c:v>
                </c:pt>
                <c:pt idx="113" formatCode="General">
                  <c:v>828129</c:v>
                </c:pt>
                <c:pt idx="114" formatCode="General">
                  <c:v>824313</c:v>
                </c:pt>
                <c:pt idx="115" formatCode="General">
                  <c:v>820534</c:v>
                </c:pt>
                <c:pt idx="116" formatCode="General">
                  <c:v>816792</c:v>
                </c:pt>
                <c:pt idx="117" formatCode="General">
                  <c:v>813088</c:v>
                </c:pt>
                <c:pt idx="118" formatCode="General">
                  <c:v>809420</c:v>
                </c:pt>
                <c:pt idx="119" formatCode="General">
                  <c:v>805788</c:v>
                </c:pt>
                <c:pt idx="120" formatCode="General">
                  <c:v>802192</c:v>
                </c:pt>
                <c:pt idx="121" formatCode="General">
                  <c:v>798632</c:v>
                </c:pt>
                <c:pt idx="122" formatCode="General">
                  <c:v>795108</c:v>
                </c:pt>
                <c:pt idx="123" formatCode="General">
                  <c:v>791619</c:v>
                </c:pt>
                <c:pt idx="124" formatCode="General">
                  <c:v>788164</c:v>
                </c:pt>
                <c:pt idx="125" formatCode="General">
                  <c:v>784744</c:v>
                </c:pt>
                <c:pt idx="126" formatCode="General">
                  <c:v>781358</c:v>
                </c:pt>
                <c:pt idx="127" formatCode="General">
                  <c:v>778007</c:v>
                </c:pt>
                <c:pt idx="128" formatCode="General">
                  <c:v>774689</c:v>
                </c:pt>
                <c:pt idx="129" formatCode="General">
                  <c:v>771404</c:v>
                </c:pt>
                <c:pt idx="130" formatCode="General">
                  <c:v>768153</c:v>
                </c:pt>
                <c:pt idx="131" formatCode="General">
                  <c:v>764935</c:v>
                </c:pt>
                <c:pt idx="132" formatCode="General">
                  <c:v>761749</c:v>
                </c:pt>
                <c:pt idx="133" formatCode="General">
                  <c:v>758595</c:v>
                </c:pt>
                <c:pt idx="134" formatCode="General">
                  <c:v>755474</c:v>
                </c:pt>
                <c:pt idx="135" formatCode="General">
                  <c:v>752385</c:v>
                </c:pt>
                <c:pt idx="136" formatCode="General">
                  <c:v>749327</c:v>
                </c:pt>
                <c:pt idx="137" formatCode="General">
                  <c:v>746301</c:v>
                </c:pt>
                <c:pt idx="138" formatCode="General">
                  <c:v>743306</c:v>
                </c:pt>
                <c:pt idx="139" formatCode="General">
                  <c:v>740341</c:v>
                </c:pt>
                <c:pt idx="140" formatCode="General">
                  <c:v>737408</c:v>
                </c:pt>
                <c:pt idx="141" formatCode="General">
                  <c:v>734504</c:v>
                </c:pt>
                <c:pt idx="142" formatCode="General">
                  <c:v>731631</c:v>
                </c:pt>
                <c:pt idx="143" formatCode="General">
                  <c:v>728788</c:v>
                </c:pt>
                <c:pt idx="144" formatCode="General">
                  <c:v>725975</c:v>
                </c:pt>
                <c:pt idx="145" formatCode="General">
                  <c:v>723191</c:v>
                </c:pt>
                <c:pt idx="146" formatCode="General">
                  <c:v>720436</c:v>
                </c:pt>
                <c:pt idx="147" formatCode="General">
                  <c:v>717710</c:v>
                </c:pt>
                <c:pt idx="148" formatCode="General">
                  <c:v>715013</c:v>
                </c:pt>
                <c:pt idx="149" formatCode="General">
                  <c:v>712345</c:v>
                </c:pt>
                <c:pt idx="150" formatCode="General">
                  <c:v>709705</c:v>
                </c:pt>
                <c:pt idx="151" formatCode="General">
                  <c:v>707093</c:v>
                </c:pt>
                <c:pt idx="152" formatCode="General">
                  <c:v>704509</c:v>
                </c:pt>
                <c:pt idx="153" formatCode="General">
                  <c:v>701953</c:v>
                </c:pt>
                <c:pt idx="154" formatCode="General">
                  <c:v>699424</c:v>
                </c:pt>
                <c:pt idx="155" formatCode="General">
                  <c:v>696923</c:v>
                </c:pt>
                <c:pt idx="156" formatCode="General">
                  <c:v>694449</c:v>
                </c:pt>
                <c:pt idx="157" formatCode="General">
                  <c:v>692001</c:v>
                </c:pt>
                <c:pt idx="158" formatCode="General">
                  <c:v>689581</c:v>
                </c:pt>
                <c:pt idx="159" formatCode="General">
                  <c:v>687187</c:v>
                </c:pt>
                <c:pt idx="160" formatCode="General">
                  <c:v>684819</c:v>
                </c:pt>
                <c:pt idx="161" formatCode="General">
                  <c:v>682478</c:v>
                </c:pt>
                <c:pt idx="162" formatCode="General">
                  <c:v>680162</c:v>
                </c:pt>
                <c:pt idx="163" formatCode="General">
                  <c:v>677872</c:v>
                </c:pt>
                <c:pt idx="164" formatCode="General">
                  <c:v>675608</c:v>
                </c:pt>
                <c:pt idx="165" formatCode="General">
                  <c:v>673369</c:v>
                </c:pt>
                <c:pt idx="166" formatCode="General">
                  <c:v>671155</c:v>
                </c:pt>
                <c:pt idx="167" formatCode="General">
                  <c:v>668967</c:v>
                </c:pt>
                <c:pt idx="168" formatCode="General">
                  <c:v>666803</c:v>
                </c:pt>
                <c:pt idx="169" formatCode="General">
                  <c:v>664664</c:v>
                </c:pt>
                <c:pt idx="170" formatCode="General">
                  <c:v>662549</c:v>
                </c:pt>
                <c:pt idx="171" formatCode="General">
                  <c:v>660459</c:v>
                </c:pt>
                <c:pt idx="172" formatCode="General">
                  <c:v>658393</c:v>
                </c:pt>
                <c:pt idx="173" formatCode="General">
                  <c:v>656351</c:v>
                </c:pt>
                <c:pt idx="174" formatCode="General">
                  <c:v>654333</c:v>
                </c:pt>
                <c:pt idx="175" formatCode="General">
                  <c:v>652339</c:v>
                </c:pt>
                <c:pt idx="176" formatCode="General">
                  <c:v>650368</c:v>
                </c:pt>
                <c:pt idx="177" formatCode="General">
                  <c:v>648420</c:v>
                </c:pt>
                <c:pt idx="178" formatCode="General">
                  <c:v>646496</c:v>
                </c:pt>
                <c:pt idx="179" formatCode="General">
                  <c:v>644594</c:v>
                </c:pt>
                <c:pt idx="180" formatCode="General">
                  <c:v>642716</c:v>
                </c:pt>
                <c:pt idx="181" formatCode="General">
                  <c:v>640860</c:v>
                </c:pt>
                <c:pt idx="182" formatCode="General">
                  <c:v>639027</c:v>
                </c:pt>
                <c:pt idx="183" formatCode="General">
                  <c:v>637217</c:v>
                </c:pt>
                <c:pt idx="184" formatCode="General">
                  <c:v>635429</c:v>
                </c:pt>
                <c:pt idx="185" formatCode="General">
                  <c:v>633663</c:v>
                </c:pt>
                <c:pt idx="186" formatCode="General">
                  <c:v>631918</c:v>
                </c:pt>
                <c:pt idx="187" formatCode="General">
                  <c:v>630196</c:v>
                </c:pt>
                <c:pt idx="188" formatCode="General">
                  <c:v>628496</c:v>
                </c:pt>
                <c:pt idx="189" formatCode="General">
                  <c:v>626817</c:v>
                </c:pt>
                <c:pt idx="190" formatCode="General">
                  <c:v>625160</c:v>
                </c:pt>
                <c:pt idx="191" formatCode="General">
                  <c:v>623524</c:v>
                </c:pt>
                <c:pt idx="192" formatCode="General">
                  <c:v>621909</c:v>
                </c:pt>
                <c:pt idx="193" formatCode="General">
                  <c:v>620315</c:v>
                </c:pt>
                <c:pt idx="194" formatCode="General">
                  <c:v>618742</c:v>
                </c:pt>
                <c:pt idx="195" formatCode="General">
                  <c:v>617190</c:v>
                </c:pt>
                <c:pt idx="196" formatCode="General">
                  <c:v>615659</c:v>
                </c:pt>
                <c:pt idx="197" formatCode="General">
                  <c:v>614148</c:v>
                </c:pt>
                <c:pt idx="198" formatCode="General">
                  <c:v>612658</c:v>
                </c:pt>
                <c:pt idx="199" formatCode="General">
                  <c:v>611188</c:v>
                </c:pt>
                <c:pt idx="200" formatCode="General">
                  <c:v>609738</c:v>
                </c:pt>
                <c:pt idx="201" formatCode="General">
                  <c:v>608309</c:v>
                </c:pt>
                <c:pt idx="202" formatCode="General">
                  <c:v>606899</c:v>
                </c:pt>
                <c:pt idx="203" formatCode="General">
                  <c:v>605509</c:v>
                </c:pt>
                <c:pt idx="204" formatCode="General">
                  <c:v>604139</c:v>
                </c:pt>
                <c:pt idx="205" formatCode="General">
                  <c:v>602789</c:v>
                </c:pt>
                <c:pt idx="206" formatCode="General">
                  <c:v>601458</c:v>
                </c:pt>
                <c:pt idx="207" formatCode="General">
                  <c:v>600147</c:v>
                </c:pt>
                <c:pt idx="208" formatCode="General">
                  <c:v>598854</c:v>
                </c:pt>
                <c:pt idx="209" formatCode="General">
                  <c:v>597581</c:v>
                </c:pt>
                <c:pt idx="210" formatCode="General">
                  <c:v>596328</c:v>
                </c:pt>
                <c:pt idx="211" formatCode="General">
                  <c:v>595093</c:v>
                </c:pt>
                <c:pt idx="212" formatCode="General">
                  <c:v>593877</c:v>
                </c:pt>
                <c:pt idx="213" formatCode="General">
                  <c:v>592679</c:v>
                </c:pt>
                <c:pt idx="214" formatCode="General">
                  <c:v>591501</c:v>
                </c:pt>
                <c:pt idx="215" formatCode="General">
                  <c:v>590341</c:v>
                </c:pt>
                <c:pt idx="216" formatCode="General">
                  <c:v>589199</c:v>
                </c:pt>
                <c:pt idx="217" formatCode="General">
                  <c:v>588076</c:v>
                </c:pt>
                <c:pt idx="218" formatCode="General">
                  <c:v>586972</c:v>
                </c:pt>
                <c:pt idx="219" formatCode="General">
                  <c:v>585885</c:v>
                </c:pt>
                <c:pt idx="220" formatCode="General">
                  <c:v>584817</c:v>
                </c:pt>
                <c:pt idx="221" formatCode="General">
                  <c:v>583766</c:v>
                </c:pt>
                <c:pt idx="222" formatCode="General">
                  <c:v>582734</c:v>
                </c:pt>
                <c:pt idx="223" formatCode="General">
                  <c:v>581719</c:v>
                </c:pt>
                <c:pt idx="224" formatCode="General">
                  <c:v>580722</c:v>
                </c:pt>
                <c:pt idx="225" formatCode="General">
                  <c:v>579743</c:v>
                </c:pt>
                <c:pt idx="226" formatCode="General">
                  <c:v>578782</c:v>
                </c:pt>
                <c:pt idx="227" formatCode="General">
                  <c:v>577838</c:v>
                </c:pt>
                <c:pt idx="228" formatCode="General">
                  <c:v>576911</c:v>
                </c:pt>
                <c:pt idx="229" formatCode="General">
                  <c:v>576002</c:v>
                </c:pt>
                <c:pt idx="230" formatCode="General">
                  <c:v>575110</c:v>
                </c:pt>
                <c:pt idx="231" formatCode="General">
                  <c:v>574235</c:v>
                </c:pt>
                <c:pt idx="232" formatCode="General">
                  <c:v>573377</c:v>
                </c:pt>
                <c:pt idx="233" formatCode="General">
                  <c:v>572537</c:v>
                </c:pt>
                <c:pt idx="234" formatCode="General">
                  <c:v>571713</c:v>
                </c:pt>
                <c:pt idx="235" formatCode="General">
                  <c:v>570906</c:v>
                </c:pt>
                <c:pt idx="236" formatCode="General">
                  <c:v>570116</c:v>
                </c:pt>
                <c:pt idx="237" formatCode="General">
                  <c:v>569343</c:v>
                </c:pt>
                <c:pt idx="238" formatCode="General">
                  <c:v>568586</c:v>
                </c:pt>
                <c:pt idx="239" formatCode="General">
                  <c:v>567846</c:v>
                </c:pt>
                <c:pt idx="240" formatCode="General">
                  <c:v>567123</c:v>
                </c:pt>
                <c:pt idx="241" formatCode="General">
                  <c:v>566416</c:v>
                </c:pt>
                <c:pt idx="242" formatCode="General">
                  <c:v>565725</c:v>
                </c:pt>
                <c:pt idx="243" formatCode="General">
                  <c:v>565051</c:v>
                </c:pt>
                <c:pt idx="244" formatCode="General">
                  <c:v>564393</c:v>
                </c:pt>
                <c:pt idx="245" formatCode="General">
                  <c:v>563751</c:v>
                </c:pt>
                <c:pt idx="246" formatCode="General">
                  <c:v>563125</c:v>
                </c:pt>
                <c:pt idx="247" formatCode="General">
                  <c:v>562516</c:v>
                </c:pt>
                <c:pt idx="248" formatCode="General">
                  <c:v>561922</c:v>
                </c:pt>
                <c:pt idx="249" formatCode="General">
                  <c:v>561345</c:v>
                </c:pt>
                <c:pt idx="250" formatCode="General">
                  <c:v>560783</c:v>
                </c:pt>
                <c:pt idx="251" formatCode="General">
                  <c:v>560237</c:v>
                </c:pt>
                <c:pt idx="252" formatCode="General">
                  <c:v>559707</c:v>
                </c:pt>
                <c:pt idx="253" formatCode="General">
                  <c:v>559193</c:v>
                </c:pt>
                <c:pt idx="254" formatCode="General">
                  <c:v>558694</c:v>
                </c:pt>
                <c:pt idx="255" formatCode="General">
                  <c:v>558211</c:v>
                </c:pt>
                <c:pt idx="256" formatCode="General">
                  <c:v>557744</c:v>
                </c:pt>
                <c:pt idx="257" formatCode="General">
                  <c:v>557292</c:v>
                </c:pt>
                <c:pt idx="258" formatCode="General">
                  <c:v>556855</c:v>
                </c:pt>
                <c:pt idx="259" formatCode="General">
                  <c:v>556434</c:v>
                </c:pt>
                <c:pt idx="260" formatCode="General">
                  <c:v>556029</c:v>
                </c:pt>
                <c:pt idx="261" formatCode="General">
                  <c:v>555638</c:v>
                </c:pt>
                <c:pt idx="262" formatCode="General">
                  <c:v>555263</c:v>
                </c:pt>
                <c:pt idx="263" formatCode="General">
                  <c:v>554904</c:v>
                </c:pt>
                <c:pt idx="264" formatCode="General">
                  <c:v>554559</c:v>
                </c:pt>
                <c:pt idx="265" formatCode="General">
                  <c:v>554229</c:v>
                </c:pt>
                <c:pt idx="266" formatCode="General">
                  <c:v>553915</c:v>
                </c:pt>
                <c:pt idx="267" formatCode="General">
                  <c:v>553615</c:v>
                </c:pt>
                <c:pt idx="268" formatCode="General">
                  <c:v>553331</c:v>
                </c:pt>
                <c:pt idx="269" formatCode="General">
                  <c:v>553062</c:v>
                </c:pt>
                <c:pt idx="270" formatCode="General">
                  <c:v>552807</c:v>
                </c:pt>
                <c:pt idx="271" formatCode="General">
                  <c:v>552567</c:v>
                </c:pt>
                <c:pt idx="272" formatCode="General">
                  <c:v>552343</c:v>
                </c:pt>
                <c:pt idx="273" formatCode="General">
                  <c:v>552133</c:v>
                </c:pt>
                <c:pt idx="274" formatCode="General">
                  <c:v>551937</c:v>
                </c:pt>
                <c:pt idx="275" formatCode="General">
                  <c:v>551757</c:v>
                </c:pt>
                <c:pt idx="276" formatCode="General">
                  <c:v>551591</c:v>
                </c:pt>
                <c:pt idx="277" formatCode="General">
                  <c:v>551440</c:v>
                </c:pt>
                <c:pt idx="278" formatCode="General">
                  <c:v>551303</c:v>
                </c:pt>
                <c:pt idx="279" formatCode="General">
                  <c:v>551181</c:v>
                </c:pt>
                <c:pt idx="280" formatCode="General">
                  <c:v>551074</c:v>
                </c:pt>
                <c:pt idx="281" formatCode="General">
                  <c:v>550981</c:v>
                </c:pt>
                <c:pt idx="282" formatCode="General">
                  <c:v>550902</c:v>
                </c:pt>
                <c:pt idx="283" formatCode="General">
                  <c:v>550838</c:v>
                </c:pt>
                <c:pt idx="284" formatCode="General">
                  <c:v>550789</c:v>
                </c:pt>
                <c:pt idx="285" formatCode="General">
                  <c:v>550754</c:v>
                </c:pt>
                <c:pt idx="286" formatCode="General">
                  <c:v>550733</c:v>
                </c:pt>
                <c:pt idx="287" formatCode="General">
                  <c:v>550726</c:v>
                </c:pt>
                <c:pt idx="288" formatCode="General">
                  <c:v>550734</c:v>
                </c:pt>
                <c:pt idx="289" formatCode="General">
                  <c:v>550756</c:v>
                </c:pt>
                <c:pt idx="290" formatCode="General">
                  <c:v>550792</c:v>
                </c:pt>
                <c:pt idx="291" formatCode="General">
                  <c:v>550843</c:v>
                </c:pt>
                <c:pt idx="292" formatCode="General">
                  <c:v>550907</c:v>
                </c:pt>
                <c:pt idx="293" formatCode="General">
                  <c:v>550986</c:v>
                </c:pt>
                <c:pt idx="294" formatCode="General">
                  <c:v>551079</c:v>
                </c:pt>
                <c:pt idx="295" formatCode="General">
                  <c:v>551186</c:v>
                </c:pt>
                <c:pt idx="296" formatCode="General">
                  <c:v>551308</c:v>
                </c:pt>
                <c:pt idx="297" formatCode="General">
                  <c:v>551443</c:v>
                </c:pt>
                <c:pt idx="298" formatCode="General">
                  <c:v>551592</c:v>
                </c:pt>
                <c:pt idx="299" formatCode="General">
                  <c:v>551755</c:v>
                </c:pt>
                <c:pt idx="300" formatCode="General">
                  <c:v>551933</c:v>
                </c:pt>
                <c:pt idx="301" formatCode="General">
                  <c:v>552124</c:v>
                </c:pt>
                <c:pt idx="302" formatCode="General">
                  <c:v>552329</c:v>
                </c:pt>
                <c:pt idx="303" formatCode="General">
                  <c:v>552548</c:v>
                </c:pt>
                <c:pt idx="304" formatCode="General">
                  <c:v>552781</c:v>
                </c:pt>
                <c:pt idx="305" formatCode="General">
                  <c:v>553028</c:v>
                </c:pt>
                <c:pt idx="306" formatCode="General">
                  <c:v>553289</c:v>
                </c:pt>
                <c:pt idx="307" formatCode="General">
                  <c:v>553564</c:v>
                </c:pt>
                <c:pt idx="308" formatCode="General">
                  <c:v>553852</c:v>
                </c:pt>
                <c:pt idx="309" formatCode="General">
                  <c:v>554155</c:v>
                </c:pt>
                <c:pt idx="310" formatCode="General">
                  <c:v>554471</c:v>
                </c:pt>
                <c:pt idx="311" formatCode="General">
                  <c:v>554801</c:v>
                </c:pt>
                <c:pt idx="312" formatCode="General">
                  <c:v>555145</c:v>
                </c:pt>
                <c:pt idx="313" formatCode="General">
                  <c:v>555502</c:v>
                </c:pt>
                <c:pt idx="314" formatCode="General">
                  <c:v>555873</c:v>
                </c:pt>
                <c:pt idx="315" formatCode="General">
                  <c:v>556258</c:v>
                </c:pt>
                <c:pt idx="316" formatCode="General">
                  <c:v>556657</c:v>
                </c:pt>
                <c:pt idx="317" formatCode="General">
                  <c:v>557069</c:v>
                </c:pt>
                <c:pt idx="318" formatCode="General">
                  <c:v>557495</c:v>
                </c:pt>
                <c:pt idx="319" formatCode="General">
                  <c:v>557935</c:v>
                </c:pt>
                <c:pt idx="320" formatCode="General">
                  <c:v>558388</c:v>
                </c:pt>
                <c:pt idx="321" formatCode="General">
                  <c:v>558855</c:v>
                </c:pt>
                <c:pt idx="322" formatCode="General">
                  <c:v>559336</c:v>
                </c:pt>
                <c:pt idx="323" formatCode="General">
                  <c:v>559830</c:v>
                </c:pt>
                <c:pt idx="324" formatCode="General">
                  <c:v>560338</c:v>
                </c:pt>
                <c:pt idx="325" formatCode="General">
                  <c:v>560859</c:v>
                </c:pt>
                <c:pt idx="326" formatCode="General">
                  <c:v>561394</c:v>
                </c:pt>
                <c:pt idx="327" formatCode="General">
                  <c:v>561943</c:v>
                </c:pt>
                <c:pt idx="328" formatCode="General">
                  <c:v>562505</c:v>
                </c:pt>
                <c:pt idx="329" formatCode="General">
                  <c:v>563081</c:v>
                </c:pt>
                <c:pt idx="330" formatCode="General">
                  <c:v>563670</c:v>
                </c:pt>
                <c:pt idx="331" formatCode="General">
                  <c:v>564272</c:v>
                </c:pt>
                <c:pt idx="332" formatCode="General">
                  <c:v>564889</c:v>
                </c:pt>
                <c:pt idx="333" formatCode="General">
                  <c:v>565518</c:v>
                </c:pt>
                <c:pt idx="334" formatCode="General">
                  <c:v>566162</c:v>
                </c:pt>
                <c:pt idx="335" formatCode="General">
                  <c:v>566818</c:v>
                </c:pt>
                <c:pt idx="336" formatCode="General">
                  <c:v>567489</c:v>
                </c:pt>
                <c:pt idx="337" formatCode="General">
                  <c:v>568172</c:v>
                </c:pt>
                <c:pt idx="338" formatCode="General">
                  <c:v>568869</c:v>
                </c:pt>
                <c:pt idx="339" formatCode="General">
                  <c:v>569580</c:v>
                </c:pt>
                <c:pt idx="340" formatCode="General">
                  <c:v>570304</c:v>
                </c:pt>
                <c:pt idx="341" formatCode="General">
                  <c:v>571041</c:v>
                </c:pt>
                <c:pt idx="342" formatCode="General">
                  <c:v>571792</c:v>
                </c:pt>
                <c:pt idx="343" formatCode="General">
                  <c:v>572556</c:v>
                </c:pt>
                <c:pt idx="344" formatCode="General">
                  <c:v>573334</c:v>
                </c:pt>
                <c:pt idx="345" formatCode="General">
                  <c:v>574125</c:v>
                </c:pt>
                <c:pt idx="346" formatCode="General">
                  <c:v>574929</c:v>
                </c:pt>
                <c:pt idx="347" formatCode="General">
                  <c:v>575747</c:v>
                </c:pt>
                <c:pt idx="348" formatCode="General">
                  <c:v>576578</c:v>
                </c:pt>
                <c:pt idx="349" formatCode="General">
                  <c:v>577423</c:v>
                </c:pt>
                <c:pt idx="350" formatCode="General">
                  <c:v>578281</c:v>
                </c:pt>
                <c:pt idx="351" formatCode="General">
                  <c:v>579152</c:v>
                </c:pt>
                <c:pt idx="352" formatCode="General">
                  <c:v>580037</c:v>
                </c:pt>
                <c:pt idx="353" formatCode="General">
                  <c:v>580935</c:v>
                </c:pt>
                <c:pt idx="354" formatCode="General">
                  <c:v>581846</c:v>
                </c:pt>
                <c:pt idx="355" formatCode="General">
                  <c:v>582771</c:v>
                </c:pt>
                <c:pt idx="356" formatCode="General">
                  <c:v>583709</c:v>
                </c:pt>
                <c:pt idx="357" formatCode="General">
                  <c:v>584660</c:v>
                </c:pt>
                <c:pt idx="358" formatCode="General">
                  <c:v>585624</c:v>
                </c:pt>
                <c:pt idx="359" formatCode="General">
                  <c:v>586602</c:v>
                </c:pt>
                <c:pt idx="360" formatCode="General">
                  <c:v>587593</c:v>
                </c:pt>
                <c:pt idx="361" formatCode="General">
                  <c:v>588597</c:v>
                </c:pt>
                <c:pt idx="362" formatCode="General">
                  <c:v>589615</c:v>
                </c:pt>
                <c:pt idx="363" formatCode="General">
                  <c:v>590646</c:v>
                </c:pt>
                <c:pt idx="364" formatCode="General">
                  <c:v>591690</c:v>
                </c:pt>
                <c:pt idx="365" formatCode="General">
                  <c:v>592747</c:v>
                </c:pt>
                <c:pt idx="366" formatCode="General">
                  <c:v>593818</c:v>
                </c:pt>
                <c:pt idx="367" formatCode="General">
                  <c:v>594901</c:v>
                </c:pt>
                <c:pt idx="368" formatCode="General">
                  <c:v>595998</c:v>
                </c:pt>
                <c:pt idx="369" formatCode="General">
                  <c:v>597108</c:v>
                </c:pt>
                <c:pt idx="370" formatCode="General">
                  <c:v>598232</c:v>
                </c:pt>
                <c:pt idx="371" formatCode="General">
                  <c:v>599368</c:v>
                </c:pt>
                <c:pt idx="372" formatCode="General">
                  <c:v>600518</c:v>
                </c:pt>
                <c:pt idx="373" formatCode="General">
                  <c:v>601681</c:v>
                </c:pt>
                <c:pt idx="374" formatCode="General">
                  <c:v>602857</c:v>
                </c:pt>
                <c:pt idx="375" formatCode="General">
                  <c:v>604046</c:v>
                </c:pt>
                <c:pt idx="376" formatCode="General">
                  <c:v>605248</c:v>
                </c:pt>
                <c:pt idx="377" formatCode="General">
                  <c:v>606463</c:v>
                </c:pt>
                <c:pt idx="378" formatCode="General">
                  <c:v>607692</c:v>
                </c:pt>
                <c:pt idx="379" formatCode="General">
                  <c:v>608933</c:v>
                </c:pt>
                <c:pt idx="380" formatCode="General">
                  <c:v>610188</c:v>
                </c:pt>
                <c:pt idx="381" formatCode="General">
                  <c:v>611455</c:v>
                </c:pt>
                <c:pt idx="382" formatCode="General">
                  <c:v>612736</c:v>
                </c:pt>
                <c:pt idx="383" formatCode="General">
                  <c:v>614030</c:v>
                </c:pt>
                <c:pt idx="384" formatCode="General">
                  <c:v>615336</c:v>
                </c:pt>
                <c:pt idx="385" formatCode="General">
                  <c:v>616656</c:v>
                </c:pt>
                <c:pt idx="386" formatCode="General">
                  <c:v>617989</c:v>
                </c:pt>
                <c:pt idx="387" formatCode="General">
                  <c:v>619334</c:v>
                </c:pt>
                <c:pt idx="388" formatCode="General">
                  <c:v>620693</c:v>
                </c:pt>
                <c:pt idx="389" formatCode="General">
                  <c:v>622065</c:v>
                </c:pt>
                <c:pt idx="390" formatCode="General">
                  <c:v>623449</c:v>
                </c:pt>
                <c:pt idx="391" formatCode="General">
                  <c:v>624846</c:v>
                </c:pt>
                <c:pt idx="392" formatCode="General">
                  <c:v>626257</c:v>
                </c:pt>
                <c:pt idx="393" formatCode="General">
                  <c:v>627680</c:v>
                </c:pt>
                <c:pt idx="394" formatCode="General">
                  <c:v>629116</c:v>
                </c:pt>
                <c:pt idx="395" formatCode="General">
                  <c:v>630565</c:v>
                </c:pt>
                <c:pt idx="396" formatCode="General">
                  <c:v>632026</c:v>
                </c:pt>
                <c:pt idx="397" formatCode="General">
                  <c:v>633501</c:v>
                </c:pt>
                <c:pt idx="398" formatCode="General">
                  <c:v>634988</c:v>
                </c:pt>
                <c:pt idx="399" formatCode="General">
                  <c:v>636488</c:v>
                </c:pt>
                <c:pt idx="400" formatCode="General">
                  <c:v>638000</c:v>
                </c:pt>
                <c:pt idx="401" formatCode="General">
                  <c:v>639526</c:v>
                </c:pt>
                <c:pt idx="402" formatCode="General">
                  <c:v>641064</c:v>
                </c:pt>
                <c:pt idx="403" formatCode="General">
                  <c:v>642614</c:v>
                </c:pt>
                <c:pt idx="404" formatCode="General">
                  <c:v>644177</c:v>
                </c:pt>
                <c:pt idx="405" formatCode="General">
                  <c:v>645753</c:v>
                </c:pt>
                <c:pt idx="406" formatCode="General">
                  <c:v>647342</c:v>
                </c:pt>
                <c:pt idx="407" formatCode="General">
                  <c:v>648943</c:v>
                </c:pt>
                <c:pt idx="408" formatCode="General">
                  <c:v>650556</c:v>
                </c:pt>
                <c:pt idx="409" formatCode="General">
                  <c:v>652182</c:v>
                </c:pt>
                <c:pt idx="410" formatCode="General">
                  <c:v>653821</c:v>
                </c:pt>
                <c:pt idx="411" formatCode="General">
                  <c:v>655471</c:v>
                </c:pt>
                <c:pt idx="412" formatCode="General">
                  <c:v>657135</c:v>
                </c:pt>
                <c:pt idx="413" formatCode="General">
                  <c:v>658810</c:v>
                </c:pt>
                <c:pt idx="414" formatCode="General">
                  <c:v>660498</c:v>
                </c:pt>
                <c:pt idx="415" formatCode="General">
                  <c:v>662198</c:v>
                </c:pt>
                <c:pt idx="416" formatCode="General">
                  <c:v>663911</c:v>
                </c:pt>
                <c:pt idx="417" formatCode="General">
                  <c:v>665636</c:v>
                </c:pt>
                <c:pt idx="418" formatCode="General">
                  <c:v>667372</c:v>
                </c:pt>
                <c:pt idx="419" formatCode="General">
                  <c:v>669122</c:v>
                </c:pt>
                <c:pt idx="420" formatCode="General">
                  <c:v>670883</c:v>
                </c:pt>
                <c:pt idx="421" formatCode="General">
                  <c:v>672656</c:v>
                </c:pt>
                <c:pt idx="422" formatCode="General">
                  <c:v>674441</c:v>
                </c:pt>
                <c:pt idx="423" formatCode="General">
                  <c:v>676238</c:v>
                </c:pt>
                <c:pt idx="424" formatCode="General">
                  <c:v>678048</c:v>
                </c:pt>
                <c:pt idx="425" formatCode="General">
                  <c:v>679869</c:v>
                </c:pt>
                <c:pt idx="426" formatCode="General">
                  <c:v>681702</c:v>
                </c:pt>
                <c:pt idx="427" formatCode="General">
                  <c:v>683546</c:v>
                </c:pt>
                <c:pt idx="428" formatCode="General">
                  <c:v>685403</c:v>
                </c:pt>
                <c:pt idx="429" formatCode="General">
                  <c:v>687271</c:v>
                </c:pt>
                <c:pt idx="430" formatCode="General">
                  <c:v>689151</c:v>
                </c:pt>
                <c:pt idx="431" formatCode="General">
                  <c:v>691043</c:v>
                </c:pt>
                <c:pt idx="432" formatCode="General">
                  <c:v>692946</c:v>
                </c:pt>
                <c:pt idx="433" formatCode="General">
                  <c:v>694861</c:v>
                </c:pt>
                <c:pt idx="434" formatCode="General">
                  <c:v>696787</c:v>
                </c:pt>
                <c:pt idx="435" formatCode="General">
                  <c:v>698724</c:v>
                </c:pt>
                <c:pt idx="436" formatCode="General">
                  <c:v>700673</c:v>
                </c:pt>
                <c:pt idx="437" formatCode="General">
                  <c:v>702633</c:v>
                </c:pt>
                <c:pt idx="438" formatCode="General">
                  <c:v>704605</c:v>
                </c:pt>
                <c:pt idx="439" formatCode="General">
                  <c:v>706588</c:v>
                </c:pt>
                <c:pt idx="440" formatCode="General">
                  <c:v>708581</c:v>
                </c:pt>
                <c:pt idx="441" formatCode="General">
                  <c:v>710586</c:v>
                </c:pt>
                <c:pt idx="442" formatCode="General">
                  <c:v>712602</c:v>
                </c:pt>
                <c:pt idx="443" formatCode="General">
                  <c:v>714629</c:v>
                </c:pt>
                <c:pt idx="444" formatCode="General">
                  <c:v>716667</c:v>
                </c:pt>
                <c:pt idx="445" formatCode="General">
                  <c:v>718715</c:v>
                </c:pt>
                <c:pt idx="446" formatCode="General">
                  <c:v>720774</c:v>
                </c:pt>
                <c:pt idx="447" formatCode="General">
                  <c:v>722844</c:v>
                </c:pt>
                <c:pt idx="448" formatCode="General">
                  <c:v>724925</c:v>
                </c:pt>
                <c:pt idx="449" formatCode="General">
                  <c:v>727016</c:v>
                </c:pt>
                <c:pt idx="450" formatCode="General">
                  <c:v>729118</c:v>
                </c:pt>
                <c:pt idx="451" formatCode="General">
                  <c:v>731230</c:v>
                </c:pt>
                <c:pt idx="452" formatCode="General">
                  <c:v>733352</c:v>
                </c:pt>
                <c:pt idx="453" formatCode="General">
                  <c:v>735484</c:v>
                </c:pt>
                <c:pt idx="454" formatCode="General">
                  <c:v>737627</c:v>
                </c:pt>
                <c:pt idx="455" formatCode="General">
                  <c:v>739780</c:v>
                </c:pt>
                <c:pt idx="456" formatCode="General">
                  <c:v>741943</c:v>
                </c:pt>
                <c:pt idx="457" formatCode="General">
                  <c:v>744115</c:v>
                </c:pt>
                <c:pt idx="458" formatCode="General">
                  <c:v>746298</c:v>
                </c:pt>
                <c:pt idx="459" formatCode="General">
                  <c:v>748490</c:v>
                </c:pt>
                <c:pt idx="460" formatCode="General">
                  <c:v>750692</c:v>
                </c:pt>
                <c:pt idx="461" formatCode="General">
                  <c:v>752904</c:v>
                </c:pt>
                <c:pt idx="462" formatCode="General">
                  <c:v>755125</c:v>
                </c:pt>
                <c:pt idx="463" formatCode="General">
                  <c:v>757356</c:v>
                </c:pt>
                <c:pt idx="464" formatCode="General">
                  <c:v>759596</c:v>
                </c:pt>
                <c:pt idx="465" formatCode="General">
                  <c:v>761845</c:v>
                </c:pt>
                <c:pt idx="466" formatCode="General">
                  <c:v>764103</c:v>
                </c:pt>
                <c:pt idx="467" formatCode="General">
                  <c:v>766370</c:v>
                </c:pt>
                <c:pt idx="468" formatCode="General">
                  <c:v>768647</c:v>
                </c:pt>
                <c:pt idx="469" formatCode="General">
                  <c:v>770932</c:v>
                </c:pt>
                <c:pt idx="470" formatCode="General">
                  <c:v>773226</c:v>
                </c:pt>
                <c:pt idx="471" formatCode="General">
                  <c:v>775528</c:v>
                </c:pt>
                <c:pt idx="472" formatCode="General">
                  <c:v>777839</c:v>
                </c:pt>
                <c:pt idx="473" formatCode="General">
                  <c:v>780159</c:v>
                </c:pt>
                <c:pt idx="474" formatCode="General">
                  <c:v>782486</c:v>
                </c:pt>
                <c:pt idx="475" formatCode="General">
                  <c:v>784823</c:v>
                </c:pt>
                <c:pt idx="476" formatCode="General">
                  <c:v>787167</c:v>
                </c:pt>
                <c:pt idx="477" formatCode="General">
                  <c:v>789519</c:v>
                </c:pt>
                <c:pt idx="478" formatCode="General">
                  <c:v>791879</c:v>
                </c:pt>
                <c:pt idx="479" formatCode="General">
                  <c:v>794247</c:v>
                </c:pt>
                <c:pt idx="480" formatCode="General">
                  <c:v>796623</c:v>
                </c:pt>
                <c:pt idx="481" formatCode="General">
                  <c:v>799006</c:v>
                </c:pt>
                <c:pt idx="482" formatCode="General">
                  <c:v>801396</c:v>
                </c:pt>
                <c:pt idx="483" formatCode="General">
                  <c:v>803794</c:v>
                </c:pt>
                <c:pt idx="484" formatCode="General">
                  <c:v>806199</c:v>
                </c:pt>
                <c:pt idx="485" formatCode="General">
                  <c:v>808612</c:v>
                </c:pt>
                <c:pt idx="486" formatCode="General">
                  <c:v>811031</c:v>
                </c:pt>
                <c:pt idx="487" formatCode="General">
                  <c:v>813457</c:v>
                </c:pt>
                <c:pt idx="488" formatCode="General">
                  <c:v>815890</c:v>
                </c:pt>
                <c:pt idx="489" formatCode="General">
                  <c:v>818329</c:v>
                </c:pt>
                <c:pt idx="490" formatCode="General">
                  <c:v>820775</c:v>
                </c:pt>
                <c:pt idx="491" formatCode="General">
                  <c:v>823227</c:v>
                </c:pt>
                <c:pt idx="492" formatCode="General">
                  <c:v>825686</c:v>
                </c:pt>
                <c:pt idx="493" formatCode="General">
                  <c:v>828150</c:v>
                </c:pt>
                <c:pt idx="494" formatCode="General">
                  <c:v>830621</c:v>
                </c:pt>
                <c:pt idx="495" formatCode="General">
                  <c:v>833097</c:v>
                </c:pt>
                <c:pt idx="496" formatCode="General">
                  <c:v>835579</c:v>
                </c:pt>
                <c:pt idx="497" formatCode="General">
                  <c:v>838066</c:v>
                </c:pt>
                <c:pt idx="498" formatCode="General">
                  <c:v>840559</c:v>
                </c:pt>
                <c:pt idx="499" formatCode="General">
                  <c:v>843057</c:v>
                </c:pt>
                <c:pt idx="500" formatCode="General">
                  <c:v>845560</c:v>
                </c:pt>
                <c:pt idx="501" formatCode="General">
                  <c:v>848068</c:v>
                </c:pt>
                <c:pt idx="502" formatCode="General">
                  <c:v>850581</c:v>
                </c:pt>
                <c:pt idx="503" formatCode="General">
                  <c:v>853099</c:v>
                </c:pt>
                <c:pt idx="504" formatCode="General">
                  <c:v>855621</c:v>
                </c:pt>
                <c:pt idx="505" formatCode="General">
                  <c:v>858148</c:v>
                </c:pt>
                <c:pt idx="506" formatCode="General">
                  <c:v>860679</c:v>
                </c:pt>
                <c:pt idx="507" formatCode="General">
                  <c:v>863214</c:v>
                </c:pt>
                <c:pt idx="508" formatCode="General">
                  <c:v>865752</c:v>
                </c:pt>
                <c:pt idx="509" formatCode="General">
                  <c:v>868295</c:v>
                </c:pt>
                <c:pt idx="510" formatCode="General">
                  <c:v>870841</c:v>
                </c:pt>
                <c:pt idx="511" formatCode="General">
                  <c:v>873391</c:v>
                </c:pt>
                <c:pt idx="512" formatCode="General">
                  <c:v>875944</c:v>
                </c:pt>
                <c:pt idx="513" formatCode="General">
                  <c:v>878500</c:v>
                </c:pt>
                <c:pt idx="514" formatCode="General">
                  <c:v>881059</c:v>
                </c:pt>
                <c:pt idx="515" formatCode="General">
                  <c:v>883622</c:v>
                </c:pt>
                <c:pt idx="516" formatCode="General">
                  <c:v>886186</c:v>
                </c:pt>
                <c:pt idx="517" formatCode="General">
                  <c:v>888753</c:v>
                </c:pt>
                <c:pt idx="518" formatCode="General">
                  <c:v>891323</c:v>
                </c:pt>
                <c:pt idx="519" formatCode="General">
                  <c:v>893895</c:v>
                </c:pt>
                <c:pt idx="520" formatCode="General">
                  <c:v>896469</c:v>
                </c:pt>
                <c:pt idx="521" formatCode="General">
                  <c:v>899044</c:v>
                </c:pt>
                <c:pt idx="522" formatCode="General">
                  <c:v>901622</c:v>
                </c:pt>
                <c:pt idx="523" formatCode="General">
                  <c:v>904201</c:v>
                </c:pt>
                <c:pt idx="524" formatCode="General">
                  <c:v>906781</c:v>
                </c:pt>
                <c:pt idx="525" formatCode="General">
                  <c:v>909362</c:v>
                </c:pt>
                <c:pt idx="526" formatCode="General">
                  <c:v>911945</c:v>
                </c:pt>
                <c:pt idx="527" formatCode="General">
                  <c:v>914528</c:v>
                </c:pt>
                <c:pt idx="528" formatCode="General">
                  <c:v>917112</c:v>
                </c:pt>
                <c:pt idx="529" formatCode="General">
                  <c:v>919696</c:v>
                </c:pt>
                <c:pt idx="530" formatCode="General">
                  <c:v>922281</c:v>
                </c:pt>
                <c:pt idx="531" formatCode="General">
                  <c:v>924866</c:v>
                </c:pt>
                <c:pt idx="532" formatCode="General">
                  <c:v>927450</c:v>
                </c:pt>
                <c:pt idx="533" formatCode="General">
                  <c:v>930035</c:v>
                </c:pt>
                <c:pt idx="534" formatCode="General">
                  <c:v>932619</c:v>
                </c:pt>
                <c:pt idx="535" formatCode="General">
                  <c:v>935203</c:v>
                </c:pt>
                <c:pt idx="536" formatCode="General">
                  <c:v>937786</c:v>
                </c:pt>
                <c:pt idx="537" formatCode="General">
                  <c:v>940368</c:v>
                </c:pt>
                <c:pt idx="538" formatCode="General">
                  <c:v>942949</c:v>
                </c:pt>
                <c:pt idx="539" formatCode="General">
                  <c:v>945528</c:v>
                </c:pt>
                <c:pt idx="540" formatCode="General">
                  <c:v>948106</c:v>
                </c:pt>
                <c:pt idx="541" formatCode="General">
                  <c:v>950683</c:v>
                </c:pt>
                <c:pt idx="542" formatCode="General">
                  <c:v>953257</c:v>
                </c:pt>
                <c:pt idx="543" formatCode="General">
                  <c:v>955830</c:v>
                </c:pt>
                <c:pt idx="544" formatCode="General">
                  <c:v>958400</c:v>
                </c:pt>
                <c:pt idx="545" formatCode="General">
                  <c:v>960968</c:v>
                </c:pt>
                <c:pt idx="546" formatCode="General">
                  <c:v>963534</c:v>
                </c:pt>
                <c:pt idx="547" formatCode="General">
                  <c:v>966096</c:v>
                </c:pt>
                <c:pt idx="548" formatCode="General">
                  <c:v>968656</c:v>
                </c:pt>
                <c:pt idx="549" formatCode="General">
                  <c:v>971213</c:v>
                </c:pt>
                <c:pt idx="550" formatCode="General">
                  <c:v>973766</c:v>
                </c:pt>
                <c:pt idx="551" formatCode="General">
                  <c:v>976316</c:v>
                </c:pt>
                <c:pt idx="552" formatCode="General">
                  <c:v>978862</c:v>
                </c:pt>
                <c:pt idx="553" formatCode="General">
                  <c:v>981405</c:v>
                </c:pt>
                <c:pt idx="554" formatCode="General">
                  <c:v>983943</c:v>
                </c:pt>
                <c:pt idx="555" formatCode="General">
                  <c:v>986477</c:v>
                </c:pt>
                <c:pt idx="556" formatCode="General">
                  <c:v>989007</c:v>
                </c:pt>
                <c:pt idx="557" formatCode="General">
                  <c:v>991532</c:v>
                </c:pt>
                <c:pt idx="558" formatCode="General">
                  <c:v>994052</c:v>
                </c:pt>
                <c:pt idx="559" formatCode="General">
                  <c:v>996567</c:v>
                </c:pt>
                <c:pt idx="560" formatCode="General">
                  <c:v>999078</c:v>
                </c:pt>
                <c:pt idx="561">
                  <c:v>1001580</c:v>
                </c:pt>
                <c:pt idx="562">
                  <c:v>1004080</c:v>
                </c:pt>
                <c:pt idx="563">
                  <c:v>1006580</c:v>
                </c:pt>
                <c:pt idx="564">
                  <c:v>1009060</c:v>
                </c:pt>
                <c:pt idx="565">
                  <c:v>1011540</c:v>
                </c:pt>
                <c:pt idx="566">
                  <c:v>1014020</c:v>
                </c:pt>
                <c:pt idx="567">
                  <c:v>1016490</c:v>
                </c:pt>
                <c:pt idx="568">
                  <c:v>1018950</c:v>
                </c:pt>
                <c:pt idx="569">
                  <c:v>1021410</c:v>
                </c:pt>
                <c:pt idx="570">
                  <c:v>1023850</c:v>
                </c:pt>
                <c:pt idx="571">
                  <c:v>1026300</c:v>
                </c:pt>
                <c:pt idx="572">
                  <c:v>1028730</c:v>
                </c:pt>
                <c:pt idx="573">
                  <c:v>1031160</c:v>
                </c:pt>
                <c:pt idx="574">
                  <c:v>1033580</c:v>
                </c:pt>
                <c:pt idx="575">
                  <c:v>1035990</c:v>
                </c:pt>
                <c:pt idx="576">
                  <c:v>1038390</c:v>
                </c:pt>
                <c:pt idx="577">
                  <c:v>1040780</c:v>
                </c:pt>
                <c:pt idx="578">
                  <c:v>1043170</c:v>
                </c:pt>
                <c:pt idx="579">
                  <c:v>1045550</c:v>
                </c:pt>
                <c:pt idx="580">
                  <c:v>1047920</c:v>
                </c:pt>
                <c:pt idx="581">
                  <c:v>1050280</c:v>
                </c:pt>
                <c:pt idx="582">
                  <c:v>1052630</c:v>
                </c:pt>
                <c:pt idx="583">
                  <c:v>1054970</c:v>
                </c:pt>
                <c:pt idx="584">
                  <c:v>1057300</c:v>
                </c:pt>
                <c:pt idx="585">
                  <c:v>1059620</c:v>
                </c:pt>
                <c:pt idx="586">
                  <c:v>1061930</c:v>
                </c:pt>
                <c:pt idx="587">
                  <c:v>1064240</c:v>
                </c:pt>
                <c:pt idx="588">
                  <c:v>1066530</c:v>
                </c:pt>
                <c:pt idx="589">
                  <c:v>1068810</c:v>
                </c:pt>
                <c:pt idx="590">
                  <c:v>1071080</c:v>
                </c:pt>
                <c:pt idx="591">
                  <c:v>1073340</c:v>
                </c:pt>
                <c:pt idx="592">
                  <c:v>1075590</c:v>
                </c:pt>
                <c:pt idx="593">
                  <c:v>1077830</c:v>
                </c:pt>
                <c:pt idx="594">
                  <c:v>1080060</c:v>
                </c:pt>
                <c:pt idx="595">
                  <c:v>1082280</c:v>
                </c:pt>
                <c:pt idx="596">
                  <c:v>1084480</c:v>
                </c:pt>
                <c:pt idx="597">
                  <c:v>1086670</c:v>
                </c:pt>
                <c:pt idx="598">
                  <c:v>1088860</c:v>
                </c:pt>
                <c:pt idx="599">
                  <c:v>1091030</c:v>
                </c:pt>
                <c:pt idx="600">
                  <c:v>1093180</c:v>
                </c:pt>
                <c:pt idx="601">
                  <c:v>1095330</c:v>
                </c:pt>
                <c:pt idx="602">
                  <c:v>1097460</c:v>
                </c:pt>
                <c:pt idx="603">
                  <c:v>1099580</c:v>
                </c:pt>
                <c:pt idx="604">
                  <c:v>1101690</c:v>
                </c:pt>
                <c:pt idx="605">
                  <c:v>1103790</c:v>
                </c:pt>
                <c:pt idx="606">
                  <c:v>1105870</c:v>
                </c:pt>
                <c:pt idx="607">
                  <c:v>1107940</c:v>
                </c:pt>
                <c:pt idx="608">
                  <c:v>1109990</c:v>
                </c:pt>
                <c:pt idx="609">
                  <c:v>1112040</c:v>
                </c:pt>
                <c:pt idx="610">
                  <c:v>1114070</c:v>
                </c:pt>
                <c:pt idx="611">
                  <c:v>1116080</c:v>
                </c:pt>
                <c:pt idx="612">
                  <c:v>1118080</c:v>
                </c:pt>
                <c:pt idx="613">
                  <c:v>1120070</c:v>
                </c:pt>
                <c:pt idx="614">
                  <c:v>1122050</c:v>
                </c:pt>
                <c:pt idx="615">
                  <c:v>1124010</c:v>
                </c:pt>
                <c:pt idx="616">
                  <c:v>1125950</c:v>
                </c:pt>
                <c:pt idx="617">
                  <c:v>1127880</c:v>
                </c:pt>
                <c:pt idx="618">
                  <c:v>1129800</c:v>
                </c:pt>
                <c:pt idx="619">
                  <c:v>1131700</c:v>
                </c:pt>
                <c:pt idx="620">
                  <c:v>1133590</c:v>
                </c:pt>
                <c:pt idx="621">
                  <c:v>1135460</c:v>
                </c:pt>
                <c:pt idx="622">
                  <c:v>1137320</c:v>
                </c:pt>
                <c:pt idx="623">
                  <c:v>1139160</c:v>
                </c:pt>
                <c:pt idx="624">
                  <c:v>1140990</c:v>
                </c:pt>
                <c:pt idx="625">
                  <c:v>1142800</c:v>
                </c:pt>
                <c:pt idx="626">
                  <c:v>1144590</c:v>
                </c:pt>
                <c:pt idx="627">
                  <c:v>1146380</c:v>
                </c:pt>
                <c:pt idx="628">
                  <c:v>1148140</c:v>
                </c:pt>
                <c:pt idx="629">
                  <c:v>1149890</c:v>
                </c:pt>
                <c:pt idx="630">
                  <c:v>1151620</c:v>
                </c:pt>
                <c:pt idx="631">
                  <c:v>1153340</c:v>
                </c:pt>
                <c:pt idx="632">
                  <c:v>1155040</c:v>
                </c:pt>
                <c:pt idx="633">
                  <c:v>1156730</c:v>
                </c:pt>
                <c:pt idx="634">
                  <c:v>1158400</c:v>
                </c:pt>
                <c:pt idx="635">
                  <c:v>1160050</c:v>
                </c:pt>
                <c:pt idx="636">
                  <c:v>1161690</c:v>
                </c:pt>
                <c:pt idx="637">
                  <c:v>1163310</c:v>
                </c:pt>
                <c:pt idx="638">
                  <c:v>1164920</c:v>
                </c:pt>
                <c:pt idx="639">
                  <c:v>1166500</c:v>
                </c:pt>
                <c:pt idx="640">
                  <c:v>1168070</c:v>
                </c:pt>
                <c:pt idx="641">
                  <c:v>1169630</c:v>
                </c:pt>
                <c:pt idx="642">
                  <c:v>1171170</c:v>
                </c:pt>
                <c:pt idx="643">
                  <c:v>1172690</c:v>
                </c:pt>
                <c:pt idx="644">
                  <c:v>1174190</c:v>
                </c:pt>
                <c:pt idx="645">
                  <c:v>1175680</c:v>
                </c:pt>
                <c:pt idx="646">
                  <c:v>1177150</c:v>
                </c:pt>
                <c:pt idx="647">
                  <c:v>1178600</c:v>
                </c:pt>
                <c:pt idx="648">
                  <c:v>1180040</c:v>
                </c:pt>
                <c:pt idx="649">
                  <c:v>1181450</c:v>
                </c:pt>
                <c:pt idx="650">
                  <c:v>1182850</c:v>
                </c:pt>
                <c:pt idx="651">
                  <c:v>1184240</c:v>
                </c:pt>
                <c:pt idx="652">
                  <c:v>1185600</c:v>
                </c:pt>
                <c:pt idx="653">
                  <c:v>1186950</c:v>
                </c:pt>
                <c:pt idx="654">
                  <c:v>1188290</c:v>
                </c:pt>
                <c:pt idx="655">
                  <c:v>1189600</c:v>
                </c:pt>
                <c:pt idx="656">
                  <c:v>1190900</c:v>
                </c:pt>
                <c:pt idx="657">
                  <c:v>1192180</c:v>
                </c:pt>
                <c:pt idx="658">
                  <c:v>1193440</c:v>
                </c:pt>
                <c:pt idx="659">
                  <c:v>1194680</c:v>
                </c:pt>
                <c:pt idx="660">
                  <c:v>1195910</c:v>
                </c:pt>
                <c:pt idx="661">
                  <c:v>1197120</c:v>
                </c:pt>
                <c:pt idx="662">
                  <c:v>1198310</c:v>
                </c:pt>
                <c:pt idx="663">
                  <c:v>1199480</c:v>
                </c:pt>
                <c:pt idx="664">
                  <c:v>1200640</c:v>
                </c:pt>
                <c:pt idx="665">
                  <c:v>1201770</c:v>
                </c:pt>
                <c:pt idx="666">
                  <c:v>1202890</c:v>
                </c:pt>
                <c:pt idx="667">
                  <c:v>1204000</c:v>
                </c:pt>
                <c:pt idx="668">
                  <c:v>1205080</c:v>
                </c:pt>
                <c:pt idx="669">
                  <c:v>1206150</c:v>
                </c:pt>
                <c:pt idx="670">
                  <c:v>1207190</c:v>
                </c:pt>
                <c:pt idx="671">
                  <c:v>1208230</c:v>
                </c:pt>
                <c:pt idx="672">
                  <c:v>1209240</c:v>
                </c:pt>
                <c:pt idx="673">
                  <c:v>1210230</c:v>
                </c:pt>
                <c:pt idx="674">
                  <c:v>1211210</c:v>
                </c:pt>
                <c:pt idx="675">
                  <c:v>1212170</c:v>
                </c:pt>
                <c:pt idx="676">
                  <c:v>1213110</c:v>
                </c:pt>
                <c:pt idx="677">
                  <c:v>1214040</c:v>
                </c:pt>
                <c:pt idx="678">
                  <c:v>1214940</c:v>
                </c:pt>
                <c:pt idx="679">
                  <c:v>1215830</c:v>
                </c:pt>
                <c:pt idx="680">
                  <c:v>1216700</c:v>
                </c:pt>
                <c:pt idx="681">
                  <c:v>1217560</c:v>
                </c:pt>
                <c:pt idx="682">
                  <c:v>1218390</c:v>
                </c:pt>
                <c:pt idx="683">
                  <c:v>1219210</c:v>
                </c:pt>
                <c:pt idx="684">
                  <c:v>1220010</c:v>
                </c:pt>
                <c:pt idx="685">
                  <c:v>1220790</c:v>
                </c:pt>
                <c:pt idx="686">
                  <c:v>1221560</c:v>
                </c:pt>
                <c:pt idx="687">
                  <c:v>1222310</c:v>
                </c:pt>
                <c:pt idx="688">
                  <c:v>1223040</c:v>
                </c:pt>
                <c:pt idx="689">
                  <c:v>1223750</c:v>
                </c:pt>
                <c:pt idx="690">
                  <c:v>1224440</c:v>
                </c:pt>
                <c:pt idx="691">
                  <c:v>1225120</c:v>
                </c:pt>
                <c:pt idx="692">
                  <c:v>1225780</c:v>
                </c:pt>
                <c:pt idx="693">
                  <c:v>1226420</c:v>
                </c:pt>
                <c:pt idx="694">
                  <c:v>1227050</c:v>
                </c:pt>
                <c:pt idx="695">
                  <c:v>1227660</c:v>
                </c:pt>
                <c:pt idx="696">
                  <c:v>1228250</c:v>
                </c:pt>
                <c:pt idx="697">
                  <c:v>1228820</c:v>
                </c:pt>
                <c:pt idx="698">
                  <c:v>1229380</c:v>
                </c:pt>
                <c:pt idx="699">
                  <c:v>1229920</c:v>
                </c:pt>
                <c:pt idx="700">
                  <c:v>1230440</c:v>
                </c:pt>
                <c:pt idx="701">
                  <c:v>1230940</c:v>
                </c:pt>
                <c:pt idx="702">
                  <c:v>1231430</c:v>
                </c:pt>
                <c:pt idx="703">
                  <c:v>1231900</c:v>
                </c:pt>
                <c:pt idx="704">
                  <c:v>1232360</c:v>
                </c:pt>
                <c:pt idx="705">
                  <c:v>1232800</c:v>
                </c:pt>
                <c:pt idx="706">
                  <c:v>1233220</c:v>
                </c:pt>
                <c:pt idx="707">
                  <c:v>1233620</c:v>
                </c:pt>
                <c:pt idx="708">
                  <c:v>1234010</c:v>
                </c:pt>
                <c:pt idx="709">
                  <c:v>1234380</c:v>
                </c:pt>
                <c:pt idx="710">
                  <c:v>1234740</c:v>
                </c:pt>
                <c:pt idx="711">
                  <c:v>1235080</c:v>
                </c:pt>
                <c:pt idx="712">
                  <c:v>1235400</c:v>
                </c:pt>
                <c:pt idx="713">
                  <c:v>1235710</c:v>
                </c:pt>
                <c:pt idx="714">
                  <c:v>1236000</c:v>
                </c:pt>
                <c:pt idx="715">
                  <c:v>1236270</c:v>
                </c:pt>
                <c:pt idx="716">
                  <c:v>1236530</c:v>
                </c:pt>
                <c:pt idx="717">
                  <c:v>1236770</c:v>
                </c:pt>
                <c:pt idx="718">
                  <c:v>1237000</c:v>
                </c:pt>
                <c:pt idx="719">
                  <c:v>1237210</c:v>
                </c:pt>
                <c:pt idx="720">
                  <c:v>1237400</c:v>
                </c:pt>
                <c:pt idx="721">
                  <c:v>1237580</c:v>
                </c:pt>
                <c:pt idx="722">
                  <c:v>1237750</c:v>
                </c:pt>
                <c:pt idx="723">
                  <c:v>1237890</c:v>
                </c:pt>
                <c:pt idx="724">
                  <c:v>1238030</c:v>
                </c:pt>
                <c:pt idx="725">
                  <c:v>1238140</c:v>
                </c:pt>
                <c:pt idx="726">
                  <c:v>1238250</c:v>
                </c:pt>
                <c:pt idx="727">
                  <c:v>1238330</c:v>
                </c:pt>
                <c:pt idx="728">
                  <c:v>1238410</c:v>
                </c:pt>
                <c:pt idx="729">
                  <c:v>1238470</c:v>
                </c:pt>
                <c:pt idx="730">
                  <c:v>1238510</c:v>
                </c:pt>
                <c:pt idx="731">
                  <c:v>1238540</c:v>
                </c:pt>
                <c:pt idx="732">
                  <c:v>1238550</c:v>
                </c:pt>
                <c:pt idx="733">
                  <c:v>1238550</c:v>
                </c:pt>
                <c:pt idx="734">
                  <c:v>1238530</c:v>
                </c:pt>
                <c:pt idx="735">
                  <c:v>1238500</c:v>
                </c:pt>
                <c:pt idx="736">
                  <c:v>1238460</c:v>
                </c:pt>
                <c:pt idx="737">
                  <c:v>1238400</c:v>
                </c:pt>
                <c:pt idx="738">
                  <c:v>1238330</c:v>
                </c:pt>
                <c:pt idx="739">
                  <c:v>1238240</c:v>
                </c:pt>
                <c:pt idx="740">
                  <c:v>1238140</c:v>
                </c:pt>
                <c:pt idx="741">
                  <c:v>1238030</c:v>
                </c:pt>
                <c:pt idx="742">
                  <c:v>1237900</c:v>
                </c:pt>
                <c:pt idx="743">
                  <c:v>1237760</c:v>
                </c:pt>
                <c:pt idx="744">
                  <c:v>1237610</c:v>
                </c:pt>
                <c:pt idx="745">
                  <c:v>1237440</c:v>
                </c:pt>
                <c:pt idx="746">
                  <c:v>1237260</c:v>
                </c:pt>
                <c:pt idx="747">
                  <c:v>1237070</c:v>
                </c:pt>
                <c:pt idx="748">
                  <c:v>1236860</c:v>
                </c:pt>
                <c:pt idx="749">
                  <c:v>1236640</c:v>
                </c:pt>
                <c:pt idx="750">
                  <c:v>1236410</c:v>
                </c:pt>
                <c:pt idx="751">
                  <c:v>1236160</c:v>
                </c:pt>
                <c:pt idx="752">
                  <c:v>1235900</c:v>
                </c:pt>
                <c:pt idx="753">
                  <c:v>1235630</c:v>
                </c:pt>
                <c:pt idx="754">
                  <c:v>1235350</c:v>
                </c:pt>
                <c:pt idx="755">
                  <c:v>1235050</c:v>
                </c:pt>
                <c:pt idx="756">
                  <c:v>1234750</c:v>
                </c:pt>
                <c:pt idx="757">
                  <c:v>1234430</c:v>
                </c:pt>
                <c:pt idx="758">
                  <c:v>1234100</c:v>
                </c:pt>
                <c:pt idx="759">
                  <c:v>1233750</c:v>
                </c:pt>
                <c:pt idx="760">
                  <c:v>1233400</c:v>
                </c:pt>
                <c:pt idx="761">
                  <c:v>1233030</c:v>
                </c:pt>
                <c:pt idx="762">
                  <c:v>1232650</c:v>
                </c:pt>
                <c:pt idx="763">
                  <c:v>1232260</c:v>
                </c:pt>
                <c:pt idx="764">
                  <c:v>1231860</c:v>
                </c:pt>
                <c:pt idx="765">
                  <c:v>1231450</c:v>
                </c:pt>
                <c:pt idx="766">
                  <c:v>1231030</c:v>
                </c:pt>
                <c:pt idx="767">
                  <c:v>1230600</c:v>
                </c:pt>
                <c:pt idx="768">
                  <c:v>1230150</c:v>
                </c:pt>
                <c:pt idx="769">
                  <c:v>1229700</c:v>
                </c:pt>
                <c:pt idx="770">
                  <c:v>1229230</c:v>
                </c:pt>
                <c:pt idx="771">
                  <c:v>1228750</c:v>
                </c:pt>
                <c:pt idx="772">
                  <c:v>1228270</c:v>
                </c:pt>
                <c:pt idx="773">
                  <c:v>1227770</c:v>
                </c:pt>
                <c:pt idx="774">
                  <c:v>1227260</c:v>
                </c:pt>
                <c:pt idx="775">
                  <c:v>1226750</c:v>
                </c:pt>
                <c:pt idx="776">
                  <c:v>1226220</c:v>
                </c:pt>
                <c:pt idx="777">
                  <c:v>1225680</c:v>
                </c:pt>
                <c:pt idx="778">
                  <c:v>1225140</c:v>
                </c:pt>
                <c:pt idx="779">
                  <c:v>1224580</c:v>
                </c:pt>
                <c:pt idx="780">
                  <c:v>1224020</c:v>
                </c:pt>
                <c:pt idx="781">
                  <c:v>1223440</c:v>
                </c:pt>
                <c:pt idx="782">
                  <c:v>1222860</c:v>
                </c:pt>
                <c:pt idx="783">
                  <c:v>1222260</c:v>
                </c:pt>
                <c:pt idx="784">
                  <c:v>1221660</c:v>
                </c:pt>
                <c:pt idx="785">
                  <c:v>1221050</c:v>
                </c:pt>
                <c:pt idx="786">
                  <c:v>1220430</c:v>
                </c:pt>
                <c:pt idx="787">
                  <c:v>1219800</c:v>
                </c:pt>
                <c:pt idx="788">
                  <c:v>1219160</c:v>
                </c:pt>
                <c:pt idx="789">
                  <c:v>1218520</c:v>
                </c:pt>
                <c:pt idx="790">
                  <c:v>1217860</c:v>
                </c:pt>
                <c:pt idx="791">
                  <c:v>1217200</c:v>
                </c:pt>
                <c:pt idx="792">
                  <c:v>1216530</c:v>
                </c:pt>
                <c:pt idx="793">
                  <c:v>1215850</c:v>
                </c:pt>
                <c:pt idx="794">
                  <c:v>1215160</c:v>
                </c:pt>
                <c:pt idx="795">
                  <c:v>1214470</c:v>
                </c:pt>
                <c:pt idx="796">
                  <c:v>1213770</c:v>
                </c:pt>
                <c:pt idx="797">
                  <c:v>1213060</c:v>
                </c:pt>
                <c:pt idx="798">
                  <c:v>1212340</c:v>
                </c:pt>
                <c:pt idx="799">
                  <c:v>1211620</c:v>
                </c:pt>
                <c:pt idx="800">
                  <c:v>1210890</c:v>
                </c:pt>
                <c:pt idx="801">
                  <c:v>1210150</c:v>
                </c:pt>
                <c:pt idx="802">
                  <c:v>1209400</c:v>
                </c:pt>
                <c:pt idx="803">
                  <c:v>1208650</c:v>
                </c:pt>
                <c:pt idx="804">
                  <c:v>1207890</c:v>
                </c:pt>
                <c:pt idx="805">
                  <c:v>1207120</c:v>
                </c:pt>
                <c:pt idx="806">
                  <c:v>1206350</c:v>
                </c:pt>
                <c:pt idx="807">
                  <c:v>1205570</c:v>
                </c:pt>
                <c:pt idx="808">
                  <c:v>1204780</c:v>
                </c:pt>
                <c:pt idx="809">
                  <c:v>1203990</c:v>
                </c:pt>
                <c:pt idx="810">
                  <c:v>1203190</c:v>
                </c:pt>
                <c:pt idx="811">
                  <c:v>1202390</c:v>
                </c:pt>
                <c:pt idx="812">
                  <c:v>1201580</c:v>
                </c:pt>
                <c:pt idx="813">
                  <c:v>1200760</c:v>
                </c:pt>
                <c:pt idx="814">
                  <c:v>1199940</c:v>
                </c:pt>
                <c:pt idx="815">
                  <c:v>1199110</c:v>
                </c:pt>
                <c:pt idx="816">
                  <c:v>1198280</c:v>
                </c:pt>
                <c:pt idx="817">
                  <c:v>1197440</c:v>
                </c:pt>
                <c:pt idx="818">
                  <c:v>1196600</c:v>
                </c:pt>
                <c:pt idx="819">
                  <c:v>1195750</c:v>
                </c:pt>
                <c:pt idx="820">
                  <c:v>1194890</c:v>
                </c:pt>
                <c:pt idx="821">
                  <c:v>1194030</c:v>
                </c:pt>
                <c:pt idx="822">
                  <c:v>1193170</c:v>
                </c:pt>
                <c:pt idx="823">
                  <c:v>1192300</c:v>
                </c:pt>
                <c:pt idx="824">
                  <c:v>1191430</c:v>
                </c:pt>
                <c:pt idx="825">
                  <c:v>1190550</c:v>
                </c:pt>
                <c:pt idx="826">
                  <c:v>1189660</c:v>
                </c:pt>
                <c:pt idx="827">
                  <c:v>1188770</c:v>
                </c:pt>
                <c:pt idx="828">
                  <c:v>1187880</c:v>
                </c:pt>
                <c:pt idx="829">
                  <c:v>1186990</c:v>
                </c:pt>
                <c:pt idx="830">
                  <c:v>1186090</c:v>
                </c:pt>
                <c:pt idx="831">
                  <c:v>1185180</c:v>
                </c:pt>
                <c:pt idx="832">
                  <c:v>1184270</c:v>
                </c:pt>
                <c:pt idx="833">
                  <c:v>1183360</c:v>
                </c:pt>
                <c:pt idx="834">
                  <c:v>1182440</c:v>
                </c:pt>
                <c:pt idx="835">
                  <c:v>1181520</c:v>
                </c:pt>
                <c:pt idx="836">
                  <c:v>1180600</c:v>
                </c:pt>
                <c:pt idx="837">
                  <c:v>1179670</c:v>
                </c:pt>
                <c:pt idx="838">
                  <c:v>1178740</c:v>
                </c:pt>
                <c:pt idx="839">
                  <c:v>1177810</c:v>
                </c:pt>
                <c:pt idx="840">
                  <c:v>1176870</c:v>
                </c:pt>
                <c:pt idx="841">
                  <c:v>1175930</c:v>
                </c:pt>
                <c:pt idx="842">
                  <c:v>1174980</c:v>
                </c:pt>
                <c:pt idx="843">
                  <c:v>1174040</c:v>
                </c:pt>
                <c:pt idx="844">
                  <c:v>1173090</c:v>
                </c:pt>
                <c:pt idx="845">
                  <c:v>1172130</c:v>
                </c:pt>
                <c:pt idx="846">
                  <c:v>1171180</c:v>
                </c:pt>
                <c:pt idx="847">
                  <c:v>1170220</c:v>
                </c:pt>
                <c:pt idx="848">
                  <c:v>1169260</c:v>
                </c:pt>
                <c:pt idx="849">
                  <c:v>1168300</c:v>
                </c:pt>
                <c:pt idx="850">
                  <c:v>1167330</c:v>
                </c:pt>
                <c:pt idx="851">
                  <c:v>1166370</c:v>
                </c:pt>
                <c:pt idx="852">
                  <c:v>1165400</c:v>
                </c:pt>
                <c:pt idx="853">
                  <c:v>1164420</c:v>
                </c:pt>
                <c:pt idx="854">
                  <c:v>1163450</c:v>
                </c:pt>
                <c:pt idx="855">
                  <c:v>1162470</c:v>
                </c:pt>
                <c:pt idx="856">
                  <c:v>1161500</c:v>
                </c:pt>
                <c:pt idx="857">
                  <c:v>1160520</c:v>
                </c:pt>
                <c:pt idx="858">
                  <c:v>1159530</c:v>
                </c:pt>
                <c:pt idx="859">
                  <c:v>1158550</c:v>
                </c:pt>
                <c:pt idx="860">
                  <c:v>1157570</c:v>
                </c:pt>
                <c:pt idx="861">
                  <c:v>1156580</c:v>
                </c:pt>
                <c:pt idx="862">
                  <c:v>1155590</c:v>
                </c:pt>
                <c:pt idx="863">
                  <c:v>1154600</c:v>
                </c:pt>
                <c:pt idx="864">
                  <c:v>1153610</c:v>
                </c:pt>
                <c:pt idx="865">
                  <c:v>1152620</c:v>
                </c:pt>
                <c:pt idx="866">
                  <c:v>1151630</c:v>
                </c:pt>
                <c:pt idx="867">
                  <c:v>1150630</c:v>
                </c:pt>
                <c:pt idx="868">
                  <c:v>1149640</c:v>
                </c:pt>
                <c:pt idx="869">
                  <c:v>1148640</c:v>
                </c:pt>
                <c:pt idx="870">
                  <c:v>1147650</c:v>
                </c:pt>
                <c:pt idx="871">
                  <c:v>1146650</c:v>
                </c:pt>
                <c:pt idx="872">
                  <c:v>1145650</c:v>
                </c:pt>
                <c:pt idx="873">
                  <c:v>1144650</c:v>
                </c:pt>
                <c:pt idx="874">
                  <c:v>1143650</c:v>
                </c:pt>
                <c:pt idx="875">
                  <c:v>1142650</c:v>
                </c:pt>
                <c:pt idx="876">
                  <c:v>1141650</c:v>
                </c:pt>
                <c:pt idx="877">
                  <c:v>1140650</c:v>
                </c:pt>
                <c:pt idx="878">
                  <c:v>1139650</c:v>
                </c:pt>
                <c:pt idx="879">
                  <c:v>1138650</c:v>
                </c:pt>
                <c:pt idx="880">
                  <c:v>1137650</c:v>
                </c:pt>
                <c:pt idx="881">
                  <c:v>1136650</c:v>
                </c:pt>
                <c:pt idx="882">
                  <c:v>1135650</c:v>
                </c:pt>
                <c:pt idx="883">
                  <c:v>1134640</c:v>
                </c:pt>
                <c:pt idx="884">
                  <c:v>1133640</c:v>
                </c:pt>
                <c:pt idx="885">
                  <c:v>1132640</c:v>
                </c:pt>
                <c:pt idx="886">
                  <c:v>1131640</c:v>
                </c:pt>
                <c:pt idx="887">
                  <c:v>1130640</c:v>
                </c:pt>
                <c:pt idx="888">
                  <c:v>1129640</c:v>
                </c:pt>
                <c:pt idx="889">
                  <c:v>1128640</c:v>
                </c:pt>
                <c:pt idx="890">
                  <c:v>1127640</c:v>
                </c:pt>
                <c:pt idx="891">
                  <c:v>1126640</c:v>
                </c:pt>
                <c:pt idx="892">
                  <c:v>1125640</c:v>
                </c:pt>
                <c:pt idx="893">
                  <c:v>1124640</c:v>
                </c:pt>
                <c:pt idx="894">
                  <c:v>1123650</c:v>
                </c:pt>
                <c:pt idx="895">
                  <c:v>1122650</c:v>
                </c:pt>
                <c:pt idx="896">
                  <c:v>1121650</c:v>
                </c:pt>
                <c:pt idx="897">
                  <c:v>1120660</c:v>
                </c:pt>
                <c:pt idx="898">
                  <c:v>1119660</c:v>
                </c:pt>
                <c:pt idx="899">
                  <c:v>1118670</c:v>
                </c:pt>
                <c:pt idx="900">
                  <c:v>1117680</c:v>
                </c:pt>
                <c:pt idx="901">
                  <c:v>1116690</c:v>
                </c:pt>
                <c:pt idx="902">
                  <c:v>1115700</c:v>
                </c:pt>
                <c:pt idx="903">
                  <c:v>1114710</c:v>
                </c:pt>
                <c:pt idx="904">
                  <c:v>1113720</c:v>
                </c:pt>
                <c:pt idx="905">
                  <c:v>1112740</c:v>
                </c:pt>
                <c:pt idx="906">
                  <c:v>1111750</c:v>
                </c:pt>
                <c:pt idx="907">
                  <c:v>1110770</c:v>
                </c:pt>
                <c:pt idx="908">
                  <c:v>1109780</c:v>
                </c:pt>
                <c:pt idx="909">
                  <c:v>1108800</c:v>
                </c:pt>
                <c:pt idx="910">
                  <c:v>1107820</c:v>
                </c:pt>
                <c:pt idx="911">
                  <c:v>1106850</c:v>
                </c:pt>
                <c:pt idx="912">
                  <c:v>1105870</c:v>
                </c:pt>
                <c:pt idx="913">
                  <c:v>1104900</c:v>
                </c:pt>
                <c:pt idx="914">
                  <c:v>1103920</c:v>
                </c:pt>
                <c:pt idx="915">
                  <c:v>1102950</c:v>
                </c:pt>
                <c:pt idx="916">
                  <c:v>1101980</c:v>
                </c:pt>
                <c:pt idx="917">
                  <c:v>1101020</c:v>
                </c:pt>
                <c:pt idx="918">
                  <c:v>1100050</c:v>
                </c:pt>
                <c:pt idx="919">
                  <c:v>1099090</c:v>
                </c:pt>
                <c:pt idx="920">
                  <c:v>1098130</c:v>
                </c:pt>
                <c:pt idx="921">
                  <c:v>1097170</c:v>
                </c:pt>
                <c:pt idx="922">
                  <c:v>1096210</c:v>
                </c:pt>
                <c:pt idx="923">
                  <c:v>1095250</c:v>
                </c:pt>
                <c:pt idx="924">
                  <c:v>1094300</c:v>
                </c:pt>
                <c:pt idx="925">
                  <c:v>1093350</c:v>
                </c:pt>
                <c:pt idx="926">
                  <c:v>1092400</c:v>
                </c:pt>
                <c:pt idx="927">
                  <c:v>1091450</c:v>
                </c:pt>
                <c:pt idx="928">
                  <c:v>1090510</c:v>
                </c:pt>
                <c:pt idx="929">
                  <c:v>1089570</c:v>
                </c:pt>
                <c:pt idx="930">
                  <c:v>1088630</c:v>
                </c:pt>
                <c:pt idx="931">
                  <c:v>1087690</c:v>
                </c:pt>
                <c:pt idx="932">
                  <c:v>1086750</c:v>
                </c:pt>
                <c:pt idx="933">
                  <c:v>1085820</c:v>
                </c:pt>
                <c:pt idx="934">
                  <c:v>1084890</c:v>
                </c:pt>
                <c:pt idx="935">
                  <c:v>1083960</c:v>
                </c:pt>
                <c:pt idx="936">
                  <c:v>1083040</c:v>
                </c:pt>
                <c:pt idx="937">
                  <c:v>1082120</c:v>
                </c:pt>
                <c:pt idx="938">
                  <c:v>1081200</c:v>
                </c:pt>
                <c:pt idx="939">
                  <c:v>1080280</c:v>
                </c:pt>
                <c:pt idx="940">
                  <c:v>1079370</c:v>
                </c:pt>
                <c:pt idx="941">
                  <c:v>1078450</c:v>
                </c:pt>
                <c:pt idx="942">
                  <c:v>1077550</c:v>
                </c:pt>
                <c:pt idx="943">
                  <c:v>1076640</c:v>
                </c:pt>
                <c:pt idx="944">
                  <c:v>1075740</c:v>
                </c:pt>
                <c:pt idx="945">
                  <c:v>1074840</c:v>
                </c:pt>
                <c:pt idx="946">
                  <c:v>1073940</c:v>
                </c:pt>
                <c:pt idx="947">
                  <c:v>1073040</c:v>
                </c:pt>
                <c:pt idx="948">
                  <c:v>1072150</c:v>
                </c:pt>
                <c:pt idx="949">
                  <c:v>1071260</c:v>
                </c:pt>
                <c:pt idx="950">
                  <c:v>1070380</c:v>
                </c:pt>
                <c:pt idx="951">
                  <c:v>1069500</c:v>
                </c:pt>
                <c:pt idx="952">
                  <c:v>1068620</c:v>
                </c:pt>
                <c:pt idx="953">
                  <c:v>1067740</c:v>
                </c:pt>
                <c:pt idx="954">
                  <c:v>1066870</c:v>
                </c:pt>
                <c:pt idx="955">
                  <c:v>1066000</c:v>
                </c:pt>
                <c:pt idx="956">
                  <c:v>1065130</c:v>
                </c:pt>
                <c:pt idx="957">
                  <c:v>1064270</c:v>
                </c:pt>
                <c:pt idx="958">
                  <c:v>1063410</c:v>
                </c:pt>
                <c:pt idx="959">
                  <c:v>1062550</c:v>
                </c:pt>
                <c:pt idx="960">
                  <c:v>1061690</c:v>
                </c:pt>
                <c:pt idx="961">
                  <c:v>1060840</c:v>
                </c:pt>
                <c:pt idx="962">
                  <c:v>1060000</c:v>
                </c:pt>
                <c:pt idx="963">
                  <c:v>1059150</c:v>
                </c:pt>
                <c:pt idx="964">
                  <c:v>1058310</c:v>
                </c:pt>
                <c:pt idx="965">
                  <c:v>1057470</c:v>
                </c:pt>
                <c:pt idx="966">
                  <c:v>1056640</c:v>
                </c:pt>
                <c:pt idx="967">
                  <c:v>1055810</c:v>
                </c:pt>
                <c:pt idx="968">
                  <c:v>1054980</c:v>
                </c:pt>
                <c:pt idx="969">
                  <c:v>1054160</c:v>
                </c:pt>
                <c:pt idx="970">
                  <c:v>1053340</c:v>
                </c:pt>
                <c:pt idx="971">
                  <c:v>1052520</c:v>
                </c:pt>
                <c:pt idx="972">
                  <c:v>1051710</c:v>
                </c:pt>
                <c:pt idx="973">
                  <c:v>1050900</c:v>
                </c:pt>
                <c:pt idx="974">
                  <c:v>1050090</c:v>
                </c:pt>
                <c:pt idx="975">
                  <c:v>1049290</c:v>
                </c:pt>
                <c:pt idx="976">
                  <c:v>1048490</c:v>
                </c:pt>
                <c:pt idx="977">
                  <c:v>1047700</c:v>
                </c:pt>
                <c:pt idx="978">
                  <c:v>1046900</c:v>
                </c:pt>
                <c:pt idx="979">
                  <c:v>1046120</c:v>
                </c:pt>
                <c:pt idx="980">
                  <c:v>1045330</c:v>
                </c:pt>
                <c:pt idx="981">
                  <c:v>1042560</c:v>
                </c:pt>
                <c:pt idx="982">
                  <c:v>1041790</c:v>
                </c:pt>
                <c:pt idx="983">
                  <c:v>1041030</c:v>
                </c:pt>
                <c:pt idx="984">
                  <c:v>1040270</c:v>
                </c:pt>
                <c:pt idx="985">
                  <c:v>1039520</c:v>
                </c:pt>
                <c:pt idx="986">
                  <c:v>1038770</c:v>
                </c:pt>
                <c:pt idx="987">
                  <c:v>1038020</c:v>
                </c:pt>
                <c:pt idx="988">
                  <c:v>1037280</c:v>
                </c:pt>
                <c:pt idx="989">
                  <c:v>1036540</c:v>
                </c:pt>
                <c:pt idx="990">
                  <c:v>1035810</c:v>
                </c:pt>
                <c:pt idx="991">
                  <c:v>1035080</c:v>
                </c:pt>
                <c:pt idx="992">
                  <c:v>1034350</c:v>
                </c:pt>
                <c:pt idx="993">
                  <c:v>1033630</c:v>
                </c:pt>
                <c:pt idx="994">
                  <c:v>1032910</c:v>
                </c:pt>
                <c:pt idx="995">
                  <c:v>1032200</c:v>
                </c:pt>
                <c:pt idx="996">
                  <c:v>1031490</c:v>
                </c:pt>
                <c:pt idx="997">
                  <c:v>1030780</c:v>
                </c:pt>
                <c:pt idx="998">
                  <c:v>1030080</c:v>
                </c:pt>
                <c:pt idx="999">
                  <c:v>1029380</c:v>
                </c:pt>
                <c:pt idx="1000">
                  <c:v>1028680</c:v>
                </c:pt>
                <c:pt idx="1001">
                  <c:v>1027990</c:v>
                </c:pt>
                <c:pt idx="1002">
                  <c:v>1027300</c:v>
                </c:pt>
                <c:pt idx="1003">
                  <c:v>1026620</c:v>
                </c:pt>
                <c:pt idx="1004">
                  <c:v>1025940</c:v>
                </c:pt>
                <c:pt idx="1005">
                  <c:v>1025260</c:v>
                </c:pt>
                <c:pt idx="1006">
                  <c:v>1024590</c:v>
                </c:pt>
                <c:pt idx="1007">
                  <c:v>1023930</c:v>
                </c:pt>
                <c:pt idx="1008">
                  <c:v>1023260</c:v>
                </c:pt>
                <c:pt idx="1009">
                  <c:v>1022600</c:v>
                </c:pt>
                <c:pt idx="1010">
                  <c:v>1021950</c:v>
                </c:pt>
                <c:pt idx="1011">
                  <c:v>1021300</c:v>
                </c:pt>
                <c:pt idx="1012">
                  <c:v>1020650</c:v>
                </c:pt>
                <c:pt idx="1013">
                  <c:v>1020010</c:v>
                </c:pt>
                <c:pt idx="1014">
                  <c:v>1019370</c:v>
                </c:pt>
                <c:pt idx="1015">
                  <c:v>1018730</c:v>
                </c:pt>
                <c:pt idx="1016">
                  <c:v>1018100</c:v>
                </c:pt>
                <c:pt idx="1017">
                  <c:v>1017470</c:v>
                </c:pt>
                <c:pt idx="1018">
                  <c:v>1016850</c:v>
                </c:pt>
                <c:pt idx="1019">
                  <c:v>1016230</c:v>
                </c:pt>
                <c:pt idx="1020">
                  <c:v>1015620</c:v>
                </c:pt>
                <c:pt idx="1021">
                  <c:v>1015010</c:v>
                </c:pt>
                <c:pt idx="1022">
                  <c:v>1014400</c:v>
                </c:pt>
                <c:pt idx="1023">
                  <c:v>1013800</c:v>
                </c:pt>
                <c:pt idx="1024">
                  <c:v>1013200</c:v>
                </c:pt>
                <c:pt idx="1025">
                  <c:v>1012600</c:v>
                </c:pt>
                <c:pt idx="1026">
                  <c:v>1012010</c:v>
                </c:pt>
                <c:pt idx="1027">
                  <c:v>1011430</c:v>
                </c:pt>
                <c:pt idx="1028">
                  <c:v>1010850</c:v>
                </c:pt>
                <c:pt idx="1029">
                  <c:v>1010270</c:v>
                </c:pt>
                <c:pt idx="1030">
                  <c:v>1009690</c:v>
                </c:pt>
                <c:pt idx="1031">
                  <c:v>1009130</c:v>
                </c:pt>
                <c:pt idx="1032">
                  <c:v>1008560</c:v>
                </c:pt>
                <c:pt idx="1033">
                  <c:v>1008000</c:v>
                </c:pt>
                <c:pt idx="1034">
                  <c:v>1007440</c:v>
                </c:pt>
                <c:pt idx="1035">
                  <c:v>1006890</c:v>
                </c:pt>
                <c:pt idx="1036">
                  <c:v>1006340</c:v>
                </c:pt>
                <c:pt idx="1037">
                  <c:v>1005800</c:v>
                </c:pt>
                <c:pt idx="1038">
                  <c:v>1005250</c:v>
                </c:pt>
                <c:pt idx="1039">
                  <c:v>1004720</c:v>
                </c:pt>
                <c:pt idx="1040">
                  <c:v>1004190</c:v>
                </c:pt>
                <c:pt idx="1041">
                  <c:v>1003660</c:v>
                </c:pt>
                <c:pt idx="1042">
                  <c:v>1003130</c:v>
                </c:pt>
                <c:pt idx="1043">
                  <c:v>1002610</c:v>
                </c:pt>
                <c:pt idx="1044">
                  <c:v>1002100</c:v>
                </c:pt>
                <c:pt idx="1045">
                  <c:v>1001590</c:v>
                </c:pt>
                <c:pt idx="1046">
                  <c:v>1001080</c:v>
                </c:pt>
                <c:pt idx="1047">
                  <c:v>1000580</c:v>
                </c:pt>
                <c:pt idx="1048">
                  <c:v>1000080</c:v>
                </c:pt>
                <c:pt idx="1049" formatCode="General">
                  <c:v>999581</c:v>
                </c:pt>
                <c:pt idx="1050" formatCode="General">
                  <c:v>999090</c:v>
                </c:pt>
                <c:pt idx="1051" formatCode="General">
                  <c:v>998604</c:v>
                </c:pt>
                <c:pt idx="1052" formatCode="General">
                  <c:v>998121</c:v>
                </c:pt>
                <c:pt idx="1053" formatCode="General">
                  <c:v>997642</c:v>
                </c:pt>
                <c:pt idx="1054" formatCode="General">
                  <c:v>997168</c:v>
                </c:pt>
                <c:pt idx="1055" formatCode="General">
                  <c:v>996698</c:v>
                </c:pt>
                <c:pt idx="1056" formatCode="General">
                  <c:v>996231</c:v>
                </c:pt>
                <c:pt idx="1057" formatCode="General">
                  <c:v>995769</c:v>
                </c:pt>
                <c:pt idx="1058" formatCode="General">
                  <c:v>995311</c:v>
                </c:pt>
                <c:pt idx="1059" formatCode="General">
                  <c:v>994858</c:v>
                </c:pt>
                <c:pt idx="1060" formatCode="General">
                  <c:v>994408</c:v>
                </c:pt>
                <c:pt idx="1061" formatCode="General">
                  <c:v>993962</c:v>
                </c:pt>
                <c:pt idx="1062" formatCode="General">
                  <c:v>993521</c:v>
                </c:pt>
                <c:pt idx="1063" formatCode="General">
                  <c:v>993083</c:v>
                </c:pt>
                <c:pt idx="1064" formatCode="General">
                  <c:v>992650</c:v>
                </c:pt>
                <c:pt idx="1065" formatCode="General">
                  <c:v>992221</c:v>
                </c:pt>
                <c:pt idx="1066" formatCode="General">
                  <c:v>991796</c:v>
                </c:pt>
                <c:pt idx="1067" formatCode="General">
                  <c:v>991375</c:v>
                </c:pt>
                <c:pt idx="1068" formatCode="General">
                  <c:v>990958</c:v>
                </c:pt>
                <c:pt idx="1069" formatCode="General">
                  <c:v>990545</c:v>
                </c:pt>
                <c:pt idx="1070" formatCode="General">
                  <c:v>990136</c:v>
                </c:pt>
                <c:pt idx="1071" formatCode="General">
                  <c:v>989731</c:v>
                </c:pt>
                <c:pt idx="1072" formatCode="General">
                  <c:v>989330</c:v>
                </c:pt>
                <c:pt idx="1073" formatCode="General">
                  <c:v>988934</c:v>
                </c:pt>
                <c:pt idx="1074" formatCode="General">
                  <c:v>988541</c:v>
                </c:pt>
                <c:pt idx="1075" formatCode="General">
                  <c:v>988153</c:v>
                </c:pt>
                <c:pt idx="1076" formatCode="General">
                  <c:v>987768</c:v>
                </c:pt>
                <c:pt idx="1077" formatCode="General">
                  <c:v>987388</c:v>
                </c:pt>
                <c:pt idx="1078" formatCode="General">
                  <c:v>987011</c:v>
                </c:pt>
                <c:pt idx="1079" formatCode="General">
                  <c:v>986639</c:v>
                </c:pt>
                <c:pt idx="1080" formatCode="General">
                  <c:v>986270</c:v>
                </c:pt>
                <c:pt idx="1081" formatCode="General">
                  <c:v>985906</c:v>
                </c:pt>
                <c:pt idx="1082" formatCode="General">
                  <c:v>985546</c:v>
                </c:pt>
                <c:pt idx="1083" formatCode="General">
                  <c:v>985189</c:v>
                </c:pt>
                <c:pt idx="1084" formatCode="General">
                  <c:v>984837</c:v>
                </c:pt>
                <c:pt idx="1085" formatCode="General">
                  <c:v>984489</c:v>
                </c:pt>
                <c:pt idx="1086" formatCode="General">
                  <c:v>984144</c:v>
                </c:pt>
                <c:pt idx="1087" formatCode="General">
                  <c:v>983804</c:v>
                </c:pt>
                <c:pt idx="1088" formatCode="General">
                  <c:v>983467</c:v>
                </c:pt>
                <c:pt idx="1089" formatCode="General">
                  <c:v>983135</c:v>
                </c:pt>
                <c:pt idx="1090" formatCode="General">
                  <c:v>982806</c:v>
                </c:pt>
                <c:pt idx="1091" formatCode="General">
                  <c:v>982482</c:v>
                </c:pt>
                <c:pt idx="1092" formatCode="General">
                  <c:v>982161</c:v>
                </c:pt>
                <c:pt idx="1093" formatCode="General">
                  <c:v>981844</c:v>
                </c:pt>
                <c:pt idx="1094" formatCode="General">
                  <c:v>981531</c:v>
                </c:pt>
                <c:pt idx="1095" formatCode="General">
                  <c:v>981222</c:v>
                </c:pt>
                <c:pt idx="1096" formatCode="General">
                  <c:v>980917</c:v>
                </c:pt>
                <c:pt idx="1097" formatCode="General">
                  <c:v>980616</c:v>
                </c:pt>
                <c:pt idx="1098" formatCode="General">
                  <c:v>980319</c:v>
                </c:pt>
                <c:pt idx="1099" formatCode="General">
                  <c:v>980026</c:v>
                </c:pt>
                <c:pt idx="1100" formatCode="General">
                  <c:v>979736</c:v>
                </c:pt>
                <c:pt idx="1101" formatCode="General">
                  <c:v>979451</c:v>
                </c:pt>
                <c:pt idx="1102" formatCode="General">
                  <c:v>979169</c:v>
                </c:pt>
                <c:pt idx="1103" formatCode="General">
                  <c:v>978891</c:v>
                </c:pt>
                <c:pt idx="1104" formatCode="General">
                  <c:v>978617</c:v>
                </c:pt>
                <c:pt idx="1105" formatCode="General">
                  <c:v>978347</c:v>
                </c:pt>
                <c:pt idx="1106" formatCode="General">
                  <c:v>978080</c:v>
                </c:pt>
                <c:pt idx="1107" formatCode="General">
                  <c:v>977818</c:v>
                </c:pt>
                <c:pt idx="1108" formatCode="General">
                  <c:v>977559</c:v>
                </c:pt>
                <c:pt idx="1109" formatCode="General">
                  <c:v>977304</c:v>
                </c:pt>
                <c:pt idx="1110" formatCode="General">
                  <c:v>977053</c:v>
                </c:pt>
                <c:pt idx="1111" formatCode="General">
                  <c:v>976806</c:v>
                </c:pt>
                <c:pt idx="1112" formatCode="General">
                  <c:v>976562</c:v>
                </c:pt>
                <c:pt idx="1113" formatCode="General">
                  <c:v>976322</c:v>
                </c:pt>
                <c:pt idx="1114" formatCode="General">
                  <c:v>976086</c:v>
                </c:pt>
                <c:pt idx="1115" formatCode="General">
                  <c:v>975854</c:v>
                </c:pt>
                <c:pt idx="1116" formatCode="General">
                  <c:v>975625</c:v>
                </c:pt>
                <c:pt idx="1117" formatCode="General">
                  <c:v>975400</c:v>
                </c:pt>
                <c:pt idx="1118" formatCode="General">
                  <c:v>975179</c:v>
                </c:pt>
                <c:pt idx="1119" formatCode="General">
                  <c:v>974961</c:v>
                </c:pt>
                <c:pt idx="1120" formatCode="General">
                  <c:v>974747</c:v>
                </c:pt>
                <c:pt idx="1121" formatCode="General">
                  <c:v>974537</c:v>
                </c:pt>
                <c:pt idx="1122" formatCode="General">
                  <c:v>974331</c:v>
                </c:pt>
                <c:pt idx="1123" formatCode="General">
                  <c:v>974128</c:v>
                </c:pt>
                <c:pt idx="1124" formatCode="General">
                  <c:v>973928</c:v>
                </c:pt>
                <c:pt idx="1125" formatCode="General">
                  <c:v>973733</c:v>
                </c:pt>
                <c:pt idx="1126" formatCode="General">
                  <c:v>973541</c:v>
                </c:pt>
                <c:pt idx="1127" formatCode="General">
                  <c:v>973353</c:v>
                </c:pt>
                <c:pt idx="1128" formatCode="General">
                  <c:v>973168</c:v>
                </c:pt>
                <c:pt idx="1129" formatCode="General">
                  <c:v>972987</c:v>
                </c:pt>
                <c:pt idx="1130" formatCode="General">
                  <c:v>972809</c:v>
                </c:pt>
                <c:pt idx="1131" formatCode="General">
                  <c:v>972635</c:v>
                </c:pt>
                <c:pt idx="1132" formatCode="General">
                  <c:v>972465</c:v>
                </c:pt>
                <c:pt idx="1133" formatCode="General">
                  <c:v>972298</c:v>
                </c:pt>
                <c:pt idx="1134" formatCode="General">
                  <c:v>972134</c:v>
                </c:pt>
                <c:pt idx="1135" formatCode="General">
                  <c:v>971974</c:v>
                </c:pt>
                <c:pt idx="1136" formatCode="General">
                  <c:v>971818</c:v>
                </c:pt>
                <c:pt idx="1137" formatCode="General">
                  <c:v>971665</c:v>
                </c:pt>
                <c:pt idx="1138" formatCode="General">
                  <c:v>971516</c:v>
                </c:pt>
                <c:pt idx="1139" formatCode="General">
                  <c:v>971370</c:v>
                </c:pt>
                <c:pt idx="1140" formatCode="General">
                  <c:v>971228</c:v>
                </c:pt>
                <c:pt idx="1141" formatCode="General">
                  <c:v>971089</c:v>
                </c:pt>
                <c:pt idx="1142" formatCode="General">
                  <c:v>970953</c:v>
                </c:pt>
                <c:pt idx="1143" formatCode="General">
                  <c:v>970821</c:v>
                </c:pt>
                <c:pt idx="1144" formatCode="General">
                  <c:v>970692</c:v>
                </c:pt>
                <c:pt idx="1145" formatCode="General">
                  <c:v>970567</c:v>
                </c:pt>
                <c:pt idx="1146" formatCode="General">
                  <c:v>970445</c:v>
                </c:pt>
                <c:pt idx="1147" formatCode="General">
                  <c:v>970326</c:v>
                </c:pt>
                <c:pt idx="1148" formatCode="General">
                  <c:v>970211</c:v>
                </c:pt>
                <c:pt idx="1149" formatCode="General">
                  <c:v>970099</c:v>
                </c:pt>
                <c:pt idx="1150" formatCode="General">
                  <c:v>969991</c:v>
                </c:pt>
                <c:pt idx="1151" formatCode="General">
                  <c:v>969886</c:v>
                </c:pt>
                <c:pt idx="1152" formatCode="General">
                  <c:v>969784</c:v>
                </c:pt>
                <c:pt idx="1153" formatCode="General">
                  <c:v>969685</c:v>
                </c:pt>
                <c:pt idx="1154" formatCode="General">
                  <c:v>969590</c:v>
                </c:pt>
                <c:pt idx="1155" formatCode="General">
                  <c:v>969498</c:v>
                </c:pt>
                <c:pt idx="1156" formatCode="General">
                  <c:v>969409</c:v>
                </c:pt>
                <c:pt idx="1157" formatCode="General">
                  <c:v>969324</c:v>
                </c:pt>
                <c:pt idx="1158" formatCode="General">
                  <c:v>969242</c:v>
                </c:pt>
                <c:pt idx="1159" formatCode="General">
                  <c:v>969163</c:v>
                </c:pt>
                <c:pt idx="1160" formatCode="General">
                  <c:v>969087</c:v>
                </c:pt>
                <c:pt idx="1161" formatCode="General">
                  <c:v>969014</c:v>
                </c:pt>
                <c:pt idx="1162" formatCode="General">
                  <c:v>968945</c:v>
                </c:pt>
                <c:pt idx="1163" formatCode="General">
                  <c:v>968879</c:v>
                </c:pt>
                <c:pt idx="1164" formatCode="General">
                  <c:v>968815</c:v>
                </c:pt>
                <c:pt idx="1165" formatCode="General">
                  <c:v>968755</c:v>
                </c:pt>
                <c:pt idx="1166" formatCode="General">
                  <c:v>968699</c:v>
                </c:pt>
                <c:pt idx="1167" formatCode="General">
                  <c:v>968645</c:v>
                </c:pt>
                <c:pt idx="1168" formatCode="General">
                  <c:v>968594</c:v>
                </c:pt>
                <c:pt idx="1169" formatCode="General">
                  <c:v>968547</c:v>
                </c:pt>
                <c:pt idx="1170" formatCode="General">
                  <c:v>968502</c:v>
                </c:pt>
                <c:pt idx="1171" formatCode="General">
                  <c:v>968461</c:v>
                </c:pt>
                <c:pt idx="1172" formatCode="General">
                  <c:v>968422</c:v>
                </c:pt>
                <c:pt idx="1173" formatCode="General">
                  <c:v>968387</c:v>
                </c:pt>
                <c:pt idx="1174" formatCode="General">
                  <c:v>968355</c:v>
                </c:pt>
                <c:pt idx="1175" formatCode="General">
                  <c:v>968325</c:v>
                </c:pt>
                <c:pt idx="1176" formatCode="General">
                  <c:v>968299</c:v>
                </c:pt>
                <c:pt idx="1177" formatCode="General">
                  <c:v>968276</c:v>
                </c:pt>
                <c:pt idx="1178" formatCode="General">
                  <c:v>968255</c:v>
                </c:pt>
                <c:pt idx="1179" formatCode="General">
                  <c:v>968238</c:v>
                </c:pt>
                <c:pt idx="1180" formatCode="General">
                  <c:v>968223</c:v>
                </c:pt>
                <c:pt idx="1181" formatCode="General">
                  <c:v>968211</c:v>
                </c:pt>
                <c:pt idx="1182" formatCode="General">
                  <c:v>968203</c:v>
                </c:pt>
                <c:pt idx="1183" formatCode="General">
                  <c:v>968197</c:v>
                </c:pt>
                <c:pt idx="1184" formatCode="General">
                  <c:v>968194</c:v>
                </c:pt>
                <c:pt idx="1185" formatCode="General">
                  <c:v>968194</c:v>
                </c:pt>
                <c:pt idx="1186" formatCode="General">
                  <c:v>968196</c:v>
                </c:pt>
                <c:pt idx="1187" formatCode="General">
                  <c:v>968202</c:v>
                </c:pt>
                <c:pt idx="1188" formatCode="General">
                  <c:v>968210</c:v>
                </c:pt>
                <c:pt idx="1189" formatCode="General">
                  <c:v>968221</c:v>
                </c:pt>
                <c:pt idx="1190" formatCode="General">
                  <c:v>968235</c:v>
                </c:pt>
                <c:pt idx="1191" formatCode="General">
                  <c:v>968252</c:v>
                </c:pt>
                <c:pt idx="1192" formatCode="General">
                  <c:v>968271</c:v>
                </c:pt>
                <c:pt idx="1193" formatCode="General">
                  <c:v>968294</c:v>
                </c:pt>
                <c:pt idx="1194" formatCode="General">
                  <c:v>968318</c:v>
                </c:pt>
                <c:pt idx="1195" formatCode="General">
                  <c:v>968346</c:v>
                </c:pt>
                <c:pt idx="1196" formatCode="General">
                  <c:v>968376</c:v>
                </c:pt>
                <c:pt idx="1197" formatCode="General">
                  <c:v>968409</c:v>
                </c:pt>
                <c:pt idx="1198" formatCode="General">
                  <c:v>968445</c:v>
                </c:pt>
                <c:pt idx="1199" formatCode="General">
                  <c:v>968483</c:v>
                </c:pt>
                <c:pt idx="1200" formatCode="General">
                  <c:v>968524</c:v>
                </c:pt>
                <c:pt idx="1201" formatCode="General">
                  <c:v>968567</c:v>
                </c:pt>
                <c:pt idx="1202" formatCode="General">
                  <c:v>968613</c:v>
                </c:pt>
                <c:pt idx="1203" formatCode="General">
                  <c:v>968662</c:v>
                </c:pt>
                <c:pt idx="1204" formatCode="General">
                  <c:v>968713</c:v>
                </c:pt>
                <c:pt idx="1205" formatCode="General">
                  <c:v>968767</c:v>
                </c:pt>
                <c:pt idx="1206" formatCode="General">
                  <c:v>968823</c:v>
                </c:pt>
                <c:pt idx="1207" formatCode="General">
                  <c:v>968882</c:v>
                </c:pt>
                <c:pt idx="1208" formatCode="General">
                  <c:v>968944</c:v>
                </c:pt>
                <c:pt idx="1209" formatCode="General">
                  <c:v>969007</c:v>
                </c:pt>
                <c:pt idx="1210" formatCode="General">
                  <c:v>969074</c:v>
                </c:pt>
                <c:pt idx="1211" formatCode="General">
                  <c:v>969142</c:v>
                </c:pt>
                <c:pt idx="1212" formatCode="General">
                  <c:v>969214</c:v>
                </c:pt>
                <c:pt idx="1213" formatCode="General">
                  <c:v>969287</c:v>
                </c:pt>
                <c:pt idx="1214" formatCode="General">
                  <c:v>969363</c:v>
                </c:pt>
                <c:pt idx="1215" formatCode="General">
                  <c:v>969442</c:v>
                </c:pt>
                <c:pt idx="1216" formatCode="General">
                  <c:v>969523</c:v>
                </c:pt>
                <c:pt idx="1217" formatCode="General">
                  <c:v>969606</c:v>
                </c:pt>
                <c:pt idx="1218" formatCode="General">
                  <c:v>969691</c:v>
                </c:pt>
                <c:pt idx="1219" formatCode="General">
                  <c:v>969779</c:v>
                </c:pt>
                <c:pt idx="1220" formatCode="General">
                  <c:v>969869</c:v>
                </c:pt>
                <c:pt idx="1221" formatCode="General">
                  <c:v>969962</c:v>
                </c:pt>
                <c:pt idx="1222" formatCode="General">
                  <c:v>970056</c:v>
                </c:pt>
                <c:pt idx="1223" formatCode="General">
                  <c:v>970153</c:v>
                </c:pt>
                <c:pt idx="1224" formatCode="General">
                  <c:v>970252</c:v>
                </c:pt>
                <c:pt idx="1225" formatCode="General">
                  <c:v>970354</c:v>
                </c:pt>
                <c:pt idx="1226" formatCode="General">
                  <c:v>970457</c:v>
                </c:pt>
                <c:pt idx="1227" formatCode="General">
                  <c:v>970563</c:v>
                </c:pt>
                <c:pt idx="1228" formatCode="General">
                  <c:v>970671</c:v>
                </c:pt>
                <c:pt idx="1229" formatCode="General">
                  <c:v>970782</c:v>
                </c:pt>
                <c:pt idx="1230" formatCode="General">
                  <c:v>970894</c:v>
                </c:pt>
                <c:pt idx="1231" formatCode="General">
                  <c:v>971008</c:v>
                </c:pt>
                <c:pt idx="1232" formatCode="General">
                  <c:v>971125</c:v>
                </c:pt>
                <c:pt idx="1233" formatCode="General">
                  <c:v>971244</c:v>
                </c:pt>
                <c:pt idx="1234" formatCode="General">
                  <c:v>971365</c:v>
                </c:pt>
                <c:pt idx="1235" formatCode="General">
                  <c:v>971487</c:v>
                </c:pt>
                <c:pt idx="1236" formatCode="General">
                  <c:v>971612</c:v>
                </c:pt>
                <c:pt idx="1237" formatCode="General">
                  <c:v>971739</c:v>
                </c:pt>
                <c:pt idx="1238" formatCode="General">
                  <c:v>971868</c:v>
                </c:pt>
                <c:pt idx="1239" formatCode="General">
                  <c:v>971999</c:v>
                </c:pt>
                <c:pt idx="1240" formatCode="General">
                  <c:v>972132</c:v>
                </c:pt>
                <c:pt idx="1241" formatCode="General">
                  <c:v>972267</c:v>
                </c:pt>
                <c:pt idx="1242" formatCode="General">
                  <c:v>972404</c:v>
                </c:pt>
                <c:pt idx="1243" formatCode="General">
                  <c:v>972543</c:v>
                </c:pt>
                <c:pt idx="1244" formatCode="General">
                  <c:v>972684</c:v>
                </c:pt>
                <c:pt idx="1245" formatCode="General">
                  <c:v>972826</c:v>
                </c:pt>
                <c:pt idx="1246" formatCode="General">
                  <c:v>972971</c:v>
                </c:pt>
                <c:pt idx="1247" formatCode="General">
                  <c:v>973117</c:v>
                </c:pt>
                <c:pt idx="1248" formatCode="General">
                  <c:v>973265</c:v>
                </c:pt>
                <c:pt idx="1249" formatCode="General">
                  <c:v>973415</c:v>
                </c:pt>
                <c:pt idx="1250" formatCode="General">
                  <c:v>973567</c:v>
                </c:pt>
                <c:pt idx="1251" formatCode="General">
                  <c:v>973721</c:v>
                </c:pt>
                <c:pt idx="1252" formatCode="General">
                  <c:v>973876</c:v>
                </c:pt>
                <c:pt idx="1253" formatCode="General">
                  <c:v>974034</c:v>
                </c:pt>
                <c:pt idx="1254" formatCode="General">
                  <c:v>974193</c:v>
                </c:pt>
                <c:pt idx="1255" formatCode="General">
                  <c:v>974353</c:v>
                </c:pt>
                <c:pt idx="1256" formatCode="General">
                  <c:v>974516</c:v>
                </c:pt>
                <c:pt idx="1257" formatCode="General">
                  <c:v>974680</c:v>
                </c:pt>
                <c:pt idx="1258" formatCode="General">
                  <c:v>974846</c:v>
                </c:pt>
                <c:pt idx="1259" formatCode="General">
                  <c:v>975013</c:v>
                </c:pt>
                <c:pt idx="1260" formatCode="General">
                  <c:v>975183</c:v>
                </c:pt>
                <c:pt idx="1261" formatCode="General">
                  <c:v>975353</c:v>
                </c:pt>
                <c:pt idx="1262" formatCode="General">
                  <c:v>975526</c:v>
                </c:pt>
                <c:pt idx="1263" formatCode="General">
                  <c:v>975700</c:v>
                </c:pt>
                <c:pt idx="1264" formatCode="General">
                  <c:v>975876</c:v>
                </c:pt>
                <c:pt idx="1265" formatCode="General">
                  <c:v>976053</c:v>
                </c:pt>
                <c:pt idx="1266" formatCode="General">
                  <c:v>976232</c:v>
                </c:pt>
                <c:pt idx="1267" formatCode="General">
                  <c:v>976412</c:v>
                </c:pt>
                <c:pt idx="1268" formatCode="General">
                  <c:v>976594</c:v>
                </c:pt>
                <c:pt idx="1269" formatCode="General">
                  <c:v>976777</c:v>
                </c:pt>
                <c:pt idx="1270" formatCode="General">
                  <c:v>976962</c:v>
                </c:pt>
                <c:pt idx="1271" formatCode="General">
                  <c:v>977148</c:v>
                </c:pt>
                <c:pt idx="1272" formatCode="General">
                  <c:v>977336</c:v>
                </c:pt>
                <c:pt idx="1273" formatCode="General">
                  <c:v>977525</c:v>
                </c:pt>
                <c:pt idx="1274" formatCode="General">
                  <c:v>977715</c:v>
                </c:pt>
                <c:pt idx="1275" formatCode="General">
                  <c:v>977907</c:v>
                </c:pt>
                <c:pt idx="1276" formatCode="General">
                  <c:v>978101</c:v>
                </c:pt>
                <c:pt idx="1277" formatCode="General">
                  <c:v>978296</c:v>
                </c:pt>
                <c:pt idx="1278" formatCode="General">
                  <c:v>978492</c:v>
                </c:pt>
                <c:pt idx="1279" formatCode="General">
                  <c:v>978689</c:v>
                </c:pt>
                <c:pt idx="1280" formatCode="General">
                  <c:v>978888</c:v>
                </c:pt>
                <c:pt idx="1281" formatCode="General">
                  <c:v>979088</c:v>
                </c:pt>
                <c:pt idx="1282" formatCode="General">
                  <c:v>979289</c:v>
                </c:pt>
                <c:pt idx="1283" formatCode="General">
                  <c:v>979492</c:v>
                </c:pt>
                <c:pt idx="1284" formatCode="General">
                  <c:v>979696</c:v>
                </c:pt>
                <c:pt idx="1285" formatCode="General">
                  <c:v>979901</c:v>
                </c:pt>
                <c:pt idx="1286" formatCode="General">
                  <c:v>980107</c:v>
                </c:pt>
                <c:pt idx="1287" formatCode="General">
                  <c:v>980315</c:v>
                </c:pt>
                <c:pt idx="1288" formatCode="General">
                  <c:v>980523</c:v>
                </c:pt>
                <c:pt idx="1289" formatCode="General">
                  <c:v>980733</c:v>
                </c:pt>
                <c:pt idx="1290" formatCode="General">
                  <c:v>980944</c:v>
                </c:pt>
                <c:pt idx="1291" formatCode="General">
                  <c:v>981156</c:v>
                </c:pt>
                <c:pt idx="1292" formatCode="General">
                  <c:v>981370</c:v>
                </c:pt>
                <c:pt idx="1293" formatCode="General">
                  <c:v>981584</c:v>
                </c:pt>
                <c:pt idx="1294" formatCode="General">
                  <c:v>981799</c:v>
                </c:pt>
                <c:pt idx="1295" formatCode="General">
                  <c:v>982016</c:v>
                </c:pt>
                <c:pt idx="1296" formatCode="General">
                  <c:v>982234</c:v>
                </c:pt>
                <c:pt idx="1297" formatCode="General">
                  <c:v>982452</c:v>
                </c:pt>
                <c:pt idx="1298" formatCode="General">
                  <c:v>982672</c:v>
                </c:pt>
                <c:pt idx="1299" formatCode="General">
                  <c:v>982893</c:v>
                </c:pt>
                <c:pt idx="1300" formatCode="General">
                  <c:v>983114</c:v>
                </c:pt>
                <c:pt idx="1301" formatCode="General">
                  <c:v>983337</c:v>
                </c:pt>
                <c:pt idx="1302" formatCode="General">
                  <c:v>983560</c:v>
                </c:pt>
                <c:pt idx="1303" formatCode="General">
                  <c:v>983785</c:v>
                </c:pt>
                <c:pt idx="1304" formatCode="General">
                  <c:v>984010</c:v>
                </c:pt>
                <c:pt idx="1305" formatCode="General">
                  <c:v>984237</c:v>
                </c:pt>
                <c:pt idx="1306" formatCode="General">
                  <c:v>984464</c:v>
                </c:pt>
                <c:pt idx="1307" formatCode="General">
                  <c:v>984692</c:v>
                </c:pt>
                <c:pt idx="1308" formatCode="General">
                  <c:v>984921</c:v>
                </c:pt>
                <c:pt idx="1309" formatCode="General">
                  <c:v>985151</c:v>
                </c:pt>
                <c:pt idx="1310" formatCode="General">
                  <c:v>985381</c:v>
                </c:pt>
                <c:pt idx="1311" formatCode="General">
                  <c:v>985613</c:v>
                </c:pt>
                <c:pt idx="1312" formatCode="General">
                  <c:v>985845</c:v>
                </c:pt>
                <c:pt idx="1313" formatCode="General">
                  <c:v>986078</c:v>
                </c:pt>
                <c:pt idx="1314" formatCode="General">
                  <c:v>986312</c:v>
                </c:pt>
                <c:pt idx="1315" formatCode="General">
                  <c:v>986547</c:v>
                </c:pt>
                <c:pt idx="1316" formatCode="General">
                  <c:v>986782</c:v>
                </c:pt>
                <c:pt idx="1317" formatCode="General">
                  <c:v>987018</c:v>
                </c:pt>
                <c:pt idx="1318" formatCode="General">
                  <c:v>987254</c:v>
                </c:pt>
                <c:pt idx="1319" formatCode="General">
                  <c:v>987492</c:v>
                </c:pt>
                <c:pt idx="1320" formatCode="General">
                  <c:v>987730</c:v>
                </c:pt>
                <c:pt idx="1321" formatCode="General">
                  <c:v>987969</c:v>
                </c:pt>
                <c:pt idx="1322" formatCode="General">
                  <c:v>988208</c:v>
                </c:pt>
                <c:pt idx="1323" formatCode="General">
                  <c:v>988448</c:v>
                </c:pt>
                <c:pt idx="1324" formatCode="General">
                  <c:v>988688</c:v>
                </c:pt>
                <c:pt idx="1325" formatCode="General">
                  <c:v>988930</c:v>
                </c:pt>
                <c:pt idx="1326" formatCode="General">
                  <c:v>989171</c:v>
                </c:pt>
                <c:pt idx="1327" formatCode="General">
                  <c:v>989413</c:v>
                </c:pt>
                <c:pt idx="1328" formatCode="General">
                  <c:v>989656</c:v>
                </c:pt>
                <c:pt idx="1329" formatCode="General">
                  <c:v>989900</c:v>
                </c:pt>
                <c:pt idx="1330" formatCode="General">
                  <c:v>990143</c:v>
                </c:pt>
                <c:pt idx="1331" formatCode="General">
                  <c:v>990388</c:v>
                </c:pt>
                <c:pt idx="1332" formatCode="General">
                  <c:v>990633</c:v>
                </c:pt>
                <c:pt idx="1333" formatCode="General">
                  <c:v>990878</c:v>
                </c:pt>
                <c:pt idx="1334" formatCode="General">
                  <c:v>991124</c:v>
                </c:pt>
                <c:pt idx="1335" formatCode="General">
                  <c:v>991370</c:v>
                </c:pt>
                <c:pt idx="1336" formatCode="General">
                  <c:v>991616</c:v>
                </c:pt>
                <c:pt idx="1337" formatCode="General">
                  <c:v>991863</c:v>
                </c:pt>
                <c:pt idx="1338" formatCode="General">
                  <c:v>992111</c:v>
                </c:pt>
                <c:pt idx="1339" formatCode="General">
                  <c:v>992359</c:v>
                </c:pt>
                <c:pt idx="1340" formatCode="General">
                  <c:v>992607</c:v>
                </c:pt>
                <c:pt idx="1341" formatCode="General">
                  <c:v>992855</c:v>
                </c:pt>
                <c:pt idx="1342" formatCode="General">
                  <c:v>993104</c:v>
                </c:pt>
                <c:pt idx="1343" formatCode="General">
                  <c:v>993353</c:v>
                </c:pt>
                <c:pt idx="1344" formatCode="General">
                  <c:v>993602</c:v>
                </c:pt>
                <c:pt idx="1345" formatCode="General">
                  <c:v>993852</c:v>
                </c:pt>
                <c:pt idx="1346" formatCode="General">
                  <c:v>994102</c:v>
                </c:pt>
                <c:pt idx="1347" formatCode="General">
                  <c:v>994352</c:v>
                </c:pt>
                <c:pt idx="1348" formatCode="General">
                  <c:v>994603</c:v>
                </c:pt>
                <c:pt idx="1349" formatCode="General">
                  <c:v>994853</c:v>
                </c:pt>
                <c:pt idx="1350" formatCode="General">
                  <c:v>995104</c:v>
                </c:pt>
                <c:pt idx="1351" formatCode="General">
                  <c:v>995355</c:v>
                </c:pt>
                <c:pt idx="1352" formatCode="General">
                  <c:v>995607</c:v>
                </c:pt>
                <c:pt idx="1353" formatCode="General">
                  <c:v>995858</c:v>
                </c:pt>
                <c:pt idx="1354" formatCode="General">
                  <c:v>996110</c:v>
                </c:pt>
                <c:pt idx="1355" formatCode="General">
                  <c:v>996361</c:v>
                </c:pt>
                <c:pt idx="1356" formatCode="General">
                  <c:v>996613</c:v>
                </c:pt>
                <c:pt idx="1357" formatCode="General">
                  <c:v>996865</c:v>
                </c:pt>
                <c:pt idx="1358" formatCode="General">
                  <c:v>997117</c:v>
                </c:pt>
                <c:pt idx="1359" formatCode="General">
                  <c:v>997369</c:v>
                </c:pt>
                <c:pt idx="1360" formatCode="General">
                  <c:v>997622</c:v>
                </c:pt>
                <c:pt idx="1361" formatCode="General">
                  <c:v>997874</c:v>
                </c:pt>
                <c:pt idx="1362" formatCode="General">
                  <c:v>998126</c:v>
                </c:pt>
                <c:pt idx="1363" formatCode="General">
                  <c:v>998379</c:v>
                </c:pt>
                <c:pt idx="1364" formatCode="General">
                  <c:v>998631</c:v>
                </c:pt>
                <c:pt idx="1365" formatCode="General">
                  <c:v>998883</c:v>
                </c:pt>
                <c:pt idx="1366" formatCode="General">
                  <c:v>999136</c:v>
                </c:pt>
                <c:pt idx="1367" formatCode="General">
                  <c:v>999388</c:v>
                </c:pt>
                <c:pt idx="1368" formatCode="General">
                  <c:v>999640</c:v>
                </c:pt>
                <c:pt idx="1369" formatCode="General">
                  <c:v>999893</c:v>
                </c:pt>
                <c:pt idx="1370">
                  <c:v>1000140</c:v>
                </c:pt>
                <c:pt idx="1371">
                  <c:v>1000400</c:v>
                </c:pt>
                <c:pt idx="1372">
                  <c:v>1000650</c:v>
                </c:pt>
                <c:pt idx="1373">
                  <c:v>1000900</c:v>
                </c:pt>
                <c:pt idx="1374">
                  <c:v>1001150</c:v>
                </c:pt>
                <c:pt idx="1375">
                  <c:v>1001400</c:v>
                </c:pt>
                <c:pt idx="1376">
                  <c:v>1001660</c:v>
                </c:pt>
                <c:pt idx="1377">
                  <c:v>1001910</c:v>
                </c:pt>
                <c:pt idx="1378">
                  <c:v>1002160</c:v>
                </c:pt>
                <c:pt idx="1379">
                  <c:v>1002410</c:v>
                </c:pt>
                <c:pt idx="1380">
                  <c:v>1002660</c:v>
                </c:pt>
                <c:pt idx="1381">
                  <c:v>1002910</c:v>
                </c:pt>
                <c:pt idx="1382">
                  <c:v>1003160</c:v>
                </c:pt>
                <c:pt idx="1383">
                  <c:v>1003410</c:v>
                </c:pt>
                <c:pt idx="1384">
                  <c:v>1003660</c:v>
                </c:pt>
                <c:pt idx="1385">
                  <c:v>1003910</c:v>
                </c:pt>
                <c:pt idx="1386">
                  <c:v>1004160</c:v>
                </c:pt>
                <c:pt idx="1387">
                  <c:v>1004410</c:v>
                </c:pt>
                <c:pt idx="1388">
                  <c:v>1004660</c:v>
                </c:pt>
                <c:pt idx="1389">
                  <c:v>1004910</c:v>
                </c:pt>
                <c:pt idx="1390">
                  <c:v>1005150</c:v>
                </c:pt>
                <c:pt idx="1391">
                  <c:v>1005400</c:v>
                </c:pt>
                <c:pt idx="1392">
                  <c:v>1005650</c:v>
                </c:pt>
                <c:pt idx="1393">
                  <c:v>1005900</c:v>
                </c:pt>
                <c:pt idx="1394">
                  <c:v>1006140</c:v>
                </c:pt>
                <c:pt idx="1395">
                  <c:v>1006390</c:v>
                </c:pt>
                <c:pt idx="1396">
                  <c:v>1006630</c:v>
                </c:pt>
                <c:pt idx="1397">
                  <c:v>1006880</c:v>
                </c:pt>
                <c:pt idx="1398">
                  <c:v>1007130</c:v>
                </c:pt>
                <c:pt idx="1399">
                  <c:v>1007370</c:v>
                </c:pt>
                <c:pt idx="1400">
                  <c:v>1007610</c:v>
                </c:pt>
                <c:pt idx="1401">
                  <c:v>1007860</c:v>
                </c:pt>
                <c:pt idx="1402">
                  <c:v>1008100</c:v>
                </c:pt>
                <c:pt idx="1403">
                  <c:v>1008340</c:v>
                </c:pt>
                <c:pt idx="1404">
                  <c:v>1008590</c:v>
                </c:pt>
                <c:pt idx="1405">
                  <c:v>1008830</c:v>
                </c:pt>
                <c:pt idx="1406">
                  <c:v>1009070</c:v>
                </c:pt>
                <c:pt idx="1407">
                  <c:v>1009310</c:v>
                </c:pt>
                <c:pt idx="1408">
                  <c:v>1009550</c:v>
                </c:pt>
                <c:pt idx="1409">
                  <c:v>1009790</c:v>
                </c:pt>
                <c:pt idx="1410">
                  <c:v>1010030</c:v>
                </c:pt>
                <c:pt idx="1411">
                  <c:v>1010270</c:v>
                </c:pt>
                <c:pt idx="1412">
                  <c:v>1010510</c:v>
                </c:pt>
                <c:pt idx="1413">
                  <c:v>1010740</c:v>
                </c:pt>
                <c:pt idx="1414">
                  <c:v>1010980</c:v>
                </c:pt>
                <c:pt idx="1415">
                  <c:v>1011220</c:v>
                </c:pt>
                <c:pt idx="1416">
                  <c:v>1011450</c:v>
                </c:pt>
                <c:pt idx="1417">
                  <c:v>1011690</c:v>
                </c:pt>
                <c:pt idx="1418">
                  <c:v>1011920</c:v>
                </c:pt>
                <c:pt idx="1419">
                  <c:v>1012160</c:v>
                </c:pt>
                <c:pt idx="1420">
                  <c:v>1012390</c:v>
                </c:pt>
                <c:pt idx="1421">
                  <c:v>1012620</c:v>
                </c:pt>
                <c:pt idx="1422">
                  <c:v>1012850</c:v>
                </c:pt>
                <c:pt idx="1423">
                  <c:v>1013090</c:v>
                </c:pt>
                <c:pt idx="1424">
                  <c:v>1013320</c:v>
                </c:pt>
                <c:pt idx="1425">
                  <c:v>1013550</c:v>
                </c:pt>
                <c:pt idx="1426">
                  <c:v>1013770</c:v>
                </c:pt>
                <c:pt idx="1427">
                  <c:v>1014000</c:v>
                </c:pt>
                <c:pt idx="1428">
                  <c:v>1014230</c:v>
                </c:pt>
                <c:pt idx="1429">
                  <c:v>1014460</c:v>
                </c:pt>
                <c:pt idx="1430">
                  <c:v>1014680</c:v>
                </c:pt>
                <c:pt idx="1431">
                  <c:v>1014910</c:v>
                </c:pt>
                <c:pt idx="1432">
                  <c:v>1015130</c:v>
                </c:pt>
                <c:pt idx="1433">
                  <c:v>1015360</c:v>
                </c:pt>
                <c:pt idx="1434">
                  <c:v>1015580</c:v>
                </c:pt>
                <c:pt idx="1435">
                  <c:v>1015800</c:v>
                </c:pt>
                <c:pt idx="1436">
                  <c:v>1016020</c:v>
                </c:pt>
                <c:pt idx="1437">
                  <c:v>1016250</c:v>
                </c:pt>
                <c:pt idx="1438">
                  <c:v>1016470</c:v>
                </c:pt>
                <c:pt idx="1439">
                  <c:v>1016680</c:v>
                </c:pt>
                <c:pt idx="1440">
                  <c:v>1016900</c:v>
                </c:pt>
                <c:pt idx="1441">
                  <c:v>1017120</c:v>
                </c:pt>
                <c:pt idx="1442">
                  <c:v>1017340</c:v>
                </c:pt>
                <c:pt idx="1443">
                  <c:v>1017550</c:v>
                </c:pt>
                <c:pt idx="1444">
                  <c:v>1017770</c:v>
                </c:pt>
                <c:pt idx="1445">
                  <c:v>1017980</c:v>
                </c:pt>
                <c:pt idx="1446">
                  <c:v>1018190</c:v>
                </c:pt>
                <c:pt idx="1447">
                  <c:v>1018410</c:v>
                </c:pt>
                <c:pt idx="1448">
                  <c:v>1018620</c:v>
                </c:pt>
                <c:pt idx="1449">
                  <c:v>1018830</c:v>
                </c:pt>
                <c:pt idx="1450">
                  <c:v>1019040</c:v>
                </c:pt>
                <c:pt idx="1451">
                  <c:v>1019250</c:v>
                </c:pt>
                <c:pt idx="1452">
                  <c:v>1019450</c:v>
                </c:pt>
                <c:pt idx="1453">
                  <c:v>1019660</c:v>
                </c:pt>
                <c:pt idx="1454">
                  <c:v>1019870</c:v>
                </c:pt>
                <c:pt idx="1455">
                  <c:v>1020070</c:v>
                </c:pt>
                <c:pt idx="1456">
                  <c:v>1020280</c:v>
                </c:pt>
                <c:pt idx="1457">
                  <c:v>1020480</c:v>
                </c:pt>
                <c:pt idx="1458">
                  <c:v>1020680</c:v>
                </c:pt>
                <c:pt idx="1459">
                  <c:v>1020880</c:v>
                </c:pt>
                <c:pt idx="1460">
                  <c:v>1021080</c:v>
                </c:pt>
                <c:pt idx="1461">
                  <c:v>1021280</c:v>
                </c:pt>
                <c:pt idx="1462">
                  <c:v>1021480</c:v>
                </c:pt>
                <c:pt idx="1463">
                  <c:v>1021680</c:v>
                </c:pt>
                <c:pt idx="1464">
                  <c:v>1021870</c:v>
                </c:pt>
                <c:pt idx="1465">
                  <c:v>1022070</c:v>
                </c:pt>
                <c:pt idx="1466">
                  <c:v>1022260</c:v>
                </c:pt>
                <c:pt idx="1467">
                  <c:v>1022460</c:v>
                </c:pt>
                <c:pt idx="1468">
                  <c:v>1022650</c:v>
                </c:pt>
                <c:pt idx="1469">
                  <c:v>1022840</c:v>
                </c:pt>
                <c:pt idx="1470">
                  <c:v>1023030</c:v>
                </c:pt>
                <c:pt idx="1471">
                  <c:v>1023220</c:v>
                </c:pt>
                <c:pt idx="1472">
                  <c:v>1023410</c:v>
                </c:pt>
                <c:pt idx="1473">
                  <c:v>1023590</c:v>
                </c:pt>
                <c:pt idx="1474">
                  <c:v>1023780</c:v>
                </c:pt>
                <c:pt idx="1475">
                  <c:v>1023960</c:v>
                </c:pt>
                <c:pt idx="1476">
                  <c:v>1024150</c:v>
                </c:pt>
                <c:pt idx="1477">
                  <c:v>1024330</c:v>
                </c:pt>
                <c:pt idx="1478">
                  <c:v>1024510</c:v>
                </c:pt>
                <c:pt idx="1479">
                  <c:v>1024690</c:v>
                </c:pt>
                <c:pt idx="1480">
                  <c:v>1024870</c:v>
                </c:pt>
                <c:pt idx="1481">
                  <c:v>1025050</c:v>
                </c:pt>
                <c:pt idx="1482">
                  <c:v>1025230</c:v>
                </c:pt>
                <c:pt idx="1483">
                  <c:v>1025400</c:v>
                </c:pt>
                <c:pt idx="1484">
                  <c:v>1025580</c:v>
                </c:pt>
                <c:pt idx="1485">
                  <c:v>1025750</c:v>
                </c:pt>
                <c:pt idx="1486">
                  <c:v>1025930</c:v>
                </c:pt>
                <c:pt idx="1487">
                  <c:v>1026100</c:v>
                </c:pt>
                <c:pt idx="1488">
                  <c:v>1026270</c:v>
                </c:pt>
                <c:pt idx="1489">
                  <c:v>1026440</c:v>
                </c:pt>
                <c:pt idx="1490">
                  <c:v>1026610</c:v>
                </c:pt>
                <c:pt idx="1491">
                  <c:v>1026770</c:v>
                </c:pt>
                <c:pt idx="1492">
                  <c:v>1026940</c:v>
                </c:pt>
                <c:pt idx="1493">
                  <c:v>1027100</c:v>
                </c:pt>
                <c:pt idx="1494">
                  <c:v>1027270</c:v>
                </c:pt>
                <c:pt idx="1495">
                  <c:v>1027430</c:v>
                </c:pt>
                <c:pt idx="1496">
                  <c:v>1027590</c:v>
                </c:pt>
                <c:pt idx="1497">
                  <c:v>1027750</c:v>
                </c:pt>
                <c:pt idx="1498">
                  <c:v>1027910</c:v>
                </c:pt>
                <c:pt idx="1499">
                  <c:v>1028070</c:v>
                </c:pt>
                <c:pt idx="1500">
                  <c:v>1028230</c:v>
                </c:pt>
                <c:pt idx="1501">
                  <c:v>1028380</c:v>
                </c:pt>
                <c:pt idx="1502">
                  <c:v>1028540</c:v>
                </c:pt>
                <c:pt idx="1503">
                  <c:v>1028690</c:v>
                </c:pt>
                <c:pt idx="1504">
                  <c:v>1028840</c:v>
                </c:pt>
                <c:pt idx="1505">
                  <c:v>1029000</c:v>
                </c:pt>
                <c:pt idx="1506">
                  <c:v>1029150</c:v>
                </c:pt>
                <c:pt idx="1507">
                  <c:v>1029290</c:v>
                </c:pt>
                <c:pt idx="1508">
                  <c:v>1029440</c:v>
                </c:pt>
                <c:pt idx="1509">
                  <c:v>1029590</c:v>
                </c:pt>
                <c:pt idx="1510">
                  <c:v>1029730</c:v>
                </c:pt>
                <c:pt idx="1511">
                  <c:v>1029880</c:v>
                </c:pt>
                <c:pt idx="1512">
                  <c:v>1030020</c:v>
                </c:pt>
                <c:pt idx="1513">
                  <c:v>1030160</c:v>
                </c:pt>
                <c:pt idx="1514">
                  <c:v>1030300</c:v>
                </c:pt>
                <c:pt idx="1515">
                  <c:v>1030440</c:v>
                </c:pt>
                <c:pt idx="1516">
                  <c:v>1030580</c:v>
                </c:pt>
                <c:pt idx="1517">
                  <c:v>1030720</c:v>
                </c:pt>
                <c:pt idx="1518">
                  <c:v>1030850</c:v>
                </c:pt>
                <c:pt idx="1519">
                  <c:v>1030990</c:v>
                </c:pt>
                <c:pt idx="1520">
                  <c:v>1031120</c:v>
                </c:pt>
                <c:pt idx="1521">
                  <c:v>1031250</c:v>
                </c:pt>
                <c:pt idx="1522">
                  <c:v>1031380</c:v>
                </c:pt>
                <c:pt idx="1523">
                  <c:v>1031510</c:v>
                </c:pt>
                <c:pt idx="1524">
                  <c:v>1031640</c:v>
                </c:pt>
                <c:pt idx="1525">
                  <c:v>1031770</c:v>
                </c:pt>
                <c:pt idx="1526">
                  <c:v>1031900</c:v>
                </c:pt>
                <c:pt idx="1527">
                  <c:v>1032020</c:v>
                </c:pt>
                <c:pt idx="1528">
                  <c:v>1032140</c:v>
                </c:pt>
                <c:pt idx="1529">
                  <c:v>1032270</c:v>
                </c:pt>
                <c:pt idx="1530">
                  <c:v>1032390</c:v>
                </c:pt>
                <c:pt idx="1531">
                  <c:v>1032510</c:v>
                </c:pt>
                <c:pt idx="1532">
                  <c:v>1032630</c:v>
                </c:pt>
                <c:pt idx="1533">
                  <c:v>1032750</c:v>
                </c:pt>
                <c:pt idx="1534">
                  <c:v>1032860</c:v>
                </c:pt>
                <c:pt idx="1535">
                  <c:v>1032980</c:v>
                </c:pt>
                <c:pt idx="1536">
                  <c:v>1033090</c:v>
                </c:pt>
                <c:pt idx="1537">
                  <c:v>1033200</c:v>
                </c:pt>
                <c:pt idx="1538">
                  <c:v>1033320</c:v>
                </c:pt>
                <c:pt idx="1539">
                  <c:v>1033430</c:v>
                </c:pt>
                <c:pt idx="1540">
                  <c:v>1033530</c:v>
                </c:pt>
                <c:pt idx="1541">
                  <c:v>1033640</c:v>
                </c:pt>
                <c:pt idx="1542">
                  <c:v>1033750</c:v>
                </c:pt>
                <c:pt idx="1543">
                  <c:v>1033860</c:v>
                </c:pt>
                <c:pt idx="1544">
                  <c:v>1033960</c:v>
                </c:pt>
                <c:pt idx="1545">
                  <c:v>1034060</c:v>
                </c:pt>
                <c:pt idx="1546">
                  <c:v>1034160</c:v>
                </c:pt>
                <c:pt idx="1547">
                  <c:v>1034270</c:v>
                </c:pt>
                <c:pt idx="1548">
                  <c:v>1034370</c:v>
                </c:pt>
                <c:pt idx="1549">
                  <c:v>1034460</c:v>
                </c:pt>
                <c:pt idx="1550">
                  <c:v>1034560</c:v>
                </c:pt>
                <c:pt idx="1551">
                  <c:v>1034660</c:v>
                </c:pt>
                <c:pt idx="1552">
                  <c:v>1034750</c:v>
                </c:pt>
                <c:pt idx="1553">
                  <c:v>1034840</c:v>
                </c:pt>
                <c:pt idx="1554">
                  <c:v>1034940</c:v>
                </c:pt>
                <c:pt idx="1555">
                  <c:v>1035030</c:v>
                </c:pt>
                <c:pt idx="1556">
                  <c:v>1035120</c:v>
                </c:pt>
                <c:pt idx="1557">
                  <c:v>1035210</c:v>
                </c:pt>
                <c:pt idx="1558">
                  <c:v>1035290</c:v>
                </c:pt>
                <c:pt idx="1559">
                  <c:v>1035380</c:v>
                </c:pt>
                <c:pt idx="1560">
                  <c:v>1035470</c:v>
                </c:pt>
                <c:pt idx="1561">
                  <c:v>1035550</c:v>
                </c:pt>
                <c:pt idx="1562">
                  <c:v>1035630</c:v>
                </c:pt>
                <c:pt idx="1563">
                  <c:v>1035710</c:v>
                </c:pt>
                <c:pt idx="1564">
                  <c:v>1035790</c:v>
                </c:pt>
                <c:pt idx="1565">
                  <c:v>1035870</c:v>
                </c:pt>
                <c:pt idx="1566">
                  <c:v>1035950</c:v>
                </c:pt>
                <c:pt idx="1567">
                  <c:v>1036030</c:v>
                </c:pt>
                <c:pt idx="1568">
                  <c:v>1036100</c:v>
                </c:pt>
                <c:pt idx="1569">
                  <c:v>1036180</c:v>
                </c:pt>
                <c:pt idx="1570">
                  <c:v>1036250</c:v>
                </c:pt>
                <c:pt idx="1571">
                  <c:v>1036320</c:v>
                </c:pt>
                <c:pt idx="1572">
                  <c:v>1036390</c:v>
                </c:pt>
                <c:pt idx="1573">
                  <c:v>1036460</c:v>
                </c:pt>
                <c:pt idx="1574">
                  <c:v>1036530</c:v>
                </c:pt>
                <c:pt idx="1575">
                  <c:v>1036600</c:v>
                </c:pt>
                <c:pt idx="1576">
                  <c:v>1036670</c:v>
                </c:pt>
                <c:pt idx="1577">
                  <c:v>1036730</c:v>
                </c:pt>
                <c:pt idx="1578">
                  <c:v>1036800</c:v>
                </c:pt>
                <c:pt idx="1579">
                  <c:v>1036860</c:v>
                </c:pt>
                <c:pt idx="1580">
                  <c:v>1036920</c:v>
                </c:pt>
                <c:pt idx="1581">
                  <c:v>1036980</c:v>
                </c:pt>
                <c:pt idx="1582">
                  <c:v>1037040</c:v>
                </c:pt>
                <c:pt idx="1583">
                  <c:v>1037100</c:v>
                </c:pt>
                <c:pt idx="1584">
                  <c:v>1037160</c:v>
                </c:pt>
                <c:pt idx="1585">
                  <c:v>1037210</c:v>
                </c:pt>
                <c:pt idx="1586">
                  <c:v>1037270</c:v>
                </c:pt>
                <c:pt idx="1587">
                  <c:v>1037320</c:v>
                </c:pt>
                <c:pt idx="1588">
                  <c:v>1037370</c:v>
                </c:pt>
                <c:pt idx="1589">
                  <c:v>1037420</c:v>
                </c:pt>
                <c:pt idx="1590">
                  <c:v>1037470</c:v>
                </c:pt>
                <c:pt idx="1591">
                  <c:v>1037520</c:v>
                </c:pt>
                <c:pt idx="1592">
                  <c:v>1037570</c:v>
                </c:pt>
                <c:pt idx="1593">
                  <c:v>1037620</c:v>
                </c:pt>
                <c:pt idx="1594">
                  <c:v>1037660</c:v>
                </c:pt>
                <c:pt idx="1595">
                  <c:v>1037710</c:v>
                </c:pt>
                <c:pt idx="1596">
                  <c:v>1037750</c:v>
                </c:pt>
                <c:pt idx="1597">
                  <c:v>1037800</c:v>
                </c:pt>
                <c:pt idx="1598">
                  <c:v>1037840</c:v>
                </c:pt>
                <c:pt idx="1599">
                  <c:v>1037880</c:v>
                </c:pt>
                <c:pt idx="1600">
                  <c:v>1037920</c:v>
                </c:pt>
                <c:pt idx="1601">
                  <c:v>1037960</c:v>
                </c:pt>
                <c:pt idx="1602">
                  <c:v>1037990</c:v>
                </c:pt>
                <c:pt idx="1603">
                  <c:v>1038030</c:v>
                </c:pt>
                <c:pt idx="1604">
                  <c:v>1038060</c:v>
                </c:pt>
                <c:pt idx="1605">
                  <c:v>1038100</c:v>
                </c:pt>
                <c:pt idx="1606">
                  <c:v>1038130</c:v>
                </c:pt>
                <c:pt idx="1607">
                  <c:v>1038160</c:v>
                </c:pt>
                <c:pt idx="1608">
                  <c:v>1038190</c:v>
                </c:pt>
                <c:pt idx="1609">
                  <c:v>1038220</c:v>
                </c:pt>
                <c:pt idx="1610">
                  <c:v>1038250</c:v>
                </c:pt>
                <c:pt idx="1611">
                  <c:v>1038280</c:v>
                </c:pt>
                <c:pt idx="1612">
                  <c:v>1038310</c:v>
                </c:pt>
                <c:pt idx="1613">
                  <c:v>1038330</c:v>
                </c:pt>
                <c:pt idx="1614">
                  <c:v>1038360</c:v>
                </c:pt>
                <c:pt idx="1615">
                  <c:v>1038380</c:v>
                </c:pt>
                <c:pt idx="1616">
                  <c:v>1038400</c:v>
                </c:pt>
                <c:pt idx="1617">
                  <c:v>1038420</c:v>
                </c:pt>
                <c:pt idx="1618">
                  <c:v>1038440</c:v>
                </c:pt>
                <c:pt idx="1619">
                  <c:v>1038460</c:v>
                </c:pt>
                <c:pt idx="1620">
                  <c:v>1038480</c:v>
                </c:pt>
                <c:pt idx="1621">
                  <c:v>1038500</c:v>
                </c:pt>
                <c:pt idx="1622">
                  <c:v>1038520</c:v>
                </c:pt>
                <c:pt idx="1623">
                  <c:v>1038530</c:v>
                </c:pt>
                <c:pt idx="1624">
                  <c:v>1038540</c:v>
                </c:pt>
                <c:pt idx="1625">
                  <c:v>1038560</c:v>
                </c:pt>
                <c:pt idx="1626">
                  <c:v>1038570</c:v>
                </c:pt>
                <c:pt idx="1627">
                  <c:v>1038580</c:v>
                </c:pt>
                <c:pt idx="1628">
                  <c:v>1038590</c:v>
                </c:pt>
                <c:pt idx="1629">
                  <c:v>1038600</c:v>
                </c:pt>
                <c:pt idx="1630">
                  <c:v>1038610</c:v>
                </c:pt>
                <c:pt idx="1631">
                  <c:v>1038620</c:v>
                </c:pt>
                <c:pt idx="1632">
                  <c:v>1038630</c:v>
                </c:pt>
                <c:pt idx="1633">
                  <c:v>1038630</c:v>
                </c:pt>
                <c:pt idx="1634">
                  <c:v>1038640</c:v>
                </c:pt>
                <c:pt idx="1635">
                  <c:v>1038640</c:v>
                </c:pt>
                <c:pt idx="1636">
                  <c:v>1038640</c:v>
                </c:pt>
                <c:pt idx="1637">
                  <c:v>1038650</c:v>
                </c:pt>
                <c:pt idx="1638">
                  <c:v>1038650</c:v>
                </c:pt>
                <c:pt idx="1639">
                  <c:v>1038650</c:v>
                </c:pt>
                <c:pt idx="1640">
                  <c:v>1038650</c:v>
                </c:pt>
                <c:pt idx="1641">
                  <c:v>1038640</c:v>
                </c:pt>
                <c:pt idx="1642">
                  <c:v>1038640</c:v>
                </c:pt>
                <c:pt idx="1643">
                  <c:v>1038640</c:v>
                </c:pt>
                <c:pt idx="1644">
                  <c:v>1038630</c:v>
                </c:pt>
                <c:pt idx="1645">
                  <c:v>1038630</c:v>
                </c:pt>
                <c:pt idx="1646">
                  <c:v>1038620</c:v>
                </c:pt>
                <c:pt idx="1647">
                  <c:v>1038620</c:v>
                </c:pt>
                <c:pt idx="1648">
                  <c:v>1038610</c:v>
                </c:pt>
                <c:pt idx="1649">
                  <c:v>1038600</c:v>
                </c:pt>
                <c:pt idx="1650">
                  <c:v>1038590</c:v>
                </c:pt>
                <c:pt idx="1651">
                  <c:v>1038580</c:v>
                </c:pt>
                <c:pt idx="1652">
                  <c:v>1038570</c:v>
                </c:pt>
                <c:pt idx="1653">
                  <c:v>1038560</c:v>
                </c:pt>
                <c:pt idx="1654">
                  <c:v>1038540</c:v>
                </c:pt>
                <c:pt idx="1655">
                  <c:v>1038530</c:v>
                </c:pt>
                <c:pt idx="1656">
                  <c:v>1038520</c:v>
                </c:pt>
                <c:pt idx="1657">
                  <c:v>1038500</c:v>
                </c:pt>
                <c:pt idx="1658">
                  <c:v>1038480</c:v>
                </c:pt>
                <c:pt idx="1659">
                  <c:v>1038470</c:v>
                </c:pt>
                <c:pt idx="1660">
                  <c:v>1038450</c:v>
                </c:pt>
                <c:pt idx="1661">
                  <c:v>1038430</c:v>
                </c:pt>
                <c:pt idx="1662">
                  <c:v>1038410</c:v>
                </c:pt>
                <c:pt idx="1663">
                  <c:v>1038390</c:v>
                </c:pt>
                <c:pt idx="1664">
                  <c:v>1038370</c:v>
                </c:pt>
                <c:pt idx="1665">
                  <c:v>1038350</c:v>
                </c:pt>
                <c:pt idx="1666">
                  <c:v>1038330</c:v>
                </c:pt>
                <c:pt idx="1667">
                  <c:v>1038300</c:v>
                </c:pt>
                <c:pt idx="1668">
                  <c:v>1038280</c:v>
                </c:pt>
                <c:pt idx="1669">
                  <c:v>1038250</c:v>
                </c:pt>
                <c:pt idx="1670">
                  <c:v>1038230</c:v>
                </c:pt>
                <c:pt idx="1671">
                  <c:v>1038200</c:v>
                </c:pt>
                <c:pt idx="1672">
                  <c:v>1038180</c:v>
                </c:pt>
                <c:pt idx="1673">
                  <c:v>1038150</c:v>
                </c:pt>
                <c:pt idx="1674">
                  <c:v>1038120</c:v>
                </c:pt>
                <c:pt idx="1675">
                  <c:v>1038090</c:v>
                </c:pt>
                <c:pt idx="1676">
                  <c:v>1038060</c:v>
                </c:pt>
                <c:pt idx="1677">
                  <c:v>1038030</c:v>
                </c:pt>
                <c:pt idx="1678">
                  <c:v>1038000</c:v>
                </c:pt>
                <c:pt idx="1679">
                  <c:v>1037970</c:v>
                </c:pt>
                <c:pt idx="1680">
                  <c:v>1037930</c:v>
                </c:pt>
                <c:pt idx="1681">
                  <c:v>1037900</c:v>
                </c:pt>
                <c:pt idx="1682">
                  <c:v>1037870</c:v>
                </c:pt>
                <c:pt idx="1683">
                  <c:v>1037830</c:v>
                </c:pt>
                <c:pt idx="1684">
                  <c:v>1037800</c:v>
                </c:pt>
                <c:pt idx="1685">
                  <c:v>1037760</c:v>
                </c:pt>
                <c:pt idx="1686">
                  <c:v>1037730</c:v>
                </c:pt>
                <c:pt idx="1687">
                  <c:v>1037690</c:v>
                </c:pt>
                <c:pt idx="1688">
                  <c:v>1037650</c:v>
                </c:pt>
                <c:pt idx="1689">
                  <c:v>1037610</c:v>
                </c:pt>
                <c:pt idx="1690">
                  <c:v>1037570</c:v>
                </c:pt>
                <c:pt idx="1691">
                  <c:v>1037530</c:v>
                </c:pt>
                <c:pt idx="1692">
                  <c:v>1037490</c:v>
                </c:pt>
                <c:pt idx="1693">
                  <c:v>1037450</c:v>
                </c:pt>
                <c:pt idx="1694">
                  <c:v>1037410</c:v>
                </c:pt>
                <c:pt idx="1695">
                  <c:v>1037370</c:v>
                </c:pt>
                <c:pt idx="1696">
                  <c:v>1037320</c:v>
                </c:pt>
                <c:pt idx="1697">
                  <c:v>1037280</c:v>
                </c:pt>
                <c:pt idx="1698">
                  <c:v>1037240</c:v>
                </c:pt>
                <c:pt idx="1699">
                  <c:v>1037190</c:v>
                </c:pt>
                <c:pt idx="1700">
                  <c:v>1037150</c:v>
                </c:pt>
                <c:pt idx="1701">
                  <c:v>1037100</c:v>
                </c:pt>
                <c:pt idx="1702">
                  <c:v>1037050</c:v>
                </c:pt>
                <c:pt idx="1703">
                  <c:v>1037010</c:v>
                </c:pt>
                <c:pt idx="1704">
                  <c:v>1036960</c:v>
                </c:pt>
                <c:pt idx="1705">
                  <c:v>1036910</c:v>
                </c:pt>
                <c:pt idx="1706">
                  <c:v>1036860</c:v>
                </c:pt>
                <c:pt idx="1707">
                  <c:v>1036810</c:v>
                </c:pt>
                <c:pt idx="1708">
                  <c:v>1036760</c:v>
                </c:pt>
                <c:pt idx="1709">
                  <c:v>1036710</c:v>
                </c:pt>
                <c:pt idx="1710">
                  <c:v>1036660</c:v>
                </c:pt>
                <c:pt idx="1711">
                  <c:v>1036610</c:v>
                </c:pt>
                <c:pt idx="1712">
                  <c:v>1036560</c:v>
                </c:pt>
                <c:pt idx="1713">
                  <c:v>1036510</c:v>
                </c:pt>
                <c:pt idx="1714">
                  <c:v>1036460</c:v>
                </c:pt>
                <c:pt idx="1715">
                  <c:v>1036400</c:v>
                </c:pt>
                <c:pt idx="1716">
                  <c:v>1036350</c:v>
                </c:pt>
                <c:pt idx="1717">
                  <c:v>1036300</c:v>
                </c:pt>
                <c:pt idx="1718">
                  <c:v>1036240</c:v>
                </c:pt>
                <c:pt idx="1719">
                  <c:v>1036190</c:v>
                </c:pt>
                <c:pt idx="1720">
                  <c:v>1036130</c:v>
                </c:pt>
                <c:pt idx="1721">
                  <c:v>1036070</c:v>
                </c:pt>
                <c:pt idx="1722">
                  <c:v>1036020</c:v>
                </c:pt>
                <c:pt idx="1723">
                  <c:v>1035960</c:v>
                </c:pt>
                <c:pt idx="1724">
                  <c:v>1035900</c:v>
                </c:pt>
                <c:pt idx="1725">
                  <c:v>1035850</c:v>
                </c:pt>
                <c:pt idx="1726">
                  <c:v>1035790</c:v>
                </c:pt>
                <c:pt idx="1727">
                  <c:v>1035730</c:v>
                </c:pt>
                <c:pt idx="1728">
                  <c:v>1035670</c:v>
                </c:pt>
                <c:pt idx="1729">
                  <c:v>1035610</c:v>
                </c:pt>
                <c:pt idx="1730">
                  <c:v>1035550</c:v>
                </c:pt>
                <c:pt idx="1731">
                  <c:v>1035490</c:v>
                </c:pt>
                <c:pt idx="1732">
                  <c:v>1035430</c:v>
                </c:pt>
                <c:pt idx="1733">
                  <c:v>1035370</c:v>
                </c:pt>
                <c:pt idx="1734">
                  <c:v>1035310</c:v>
                </c:pt>
                <c:pt idx="1735">
                  <c:v>1035250</c:v>
                </c:pt>
                <c:pt idx="1736">
                  <c:v>1035190</c:v>
                </c:pt>
                <c:pt idx="1737">
                  <c:v>1035120</c:v>
                </c:pt>
                <c:pt idx="1738">
                  <c:v>1035060</c:v>
                </c:pt>
                <c:pt idx="1739">
                  <c:v>1035000</c:v>
                </c:pt>
                <c:pt idx="1740">
                  <c:v>1034930</c:v>
                </c:pt>
                <c:pt idx="1741">
                  <c:v>1034870</c:v>
                </c:pt>
                <c:pt idx="1742">
                  <c:v>1034810</c:v>
                </c:pt>
                <c:pt idx="1743">
                  <c:v>1034740</c:v>
                </c:pt>
                <c:pt idx="1744">
                  <c:v>1034680</c:v>
                </c:pt>
                <c:pt idx="1745">
                  <c:v>1034610</c:v>
                </c:pt>
                <c:pt idx="1746">
                  <c:v>1034550</c:v>
                </c:pt>
                <c:pt idx="1747">
                  <c:v>1034480</c:v>
                </c:pt>
                <c:pt idx="1748">
                  <c:v>1034410</c:v>
                </c:pt>
                <c:pt idx="1749">
                  <c:v>1034350</c:v>
                </c:pt>
                <c:pt idx="1750">
                  <c:v>1034280</c:v>
                </c:pt>
                <c:pt idx="1751">
                  <c:v>1034210</c:v>
                </c:pt>
                <c:pt idx="1752">
                  <c:v>1034150</c:v>
                </c:pt>
                <c:pt idx="1753">
                  <c:v>1034080</c:v>
                </c:pt>
                <c:pt idx="1754">
                  <c:v>1034010</c:v>
                </c:pt>
                <c:pt idx="1755">
                  <c:v>1033940</c:v>
                </c:pt>
                <c:pt idx="1756">
                  <c:v>1033880</c:v>
                </c:pt>
                <c:pt idx="1757">
                  <c:v>1033810</c:v>
                </c:pt>
                <c:pt idx="1758">
                  <c:v>1033740</c:v>
                </c:pt>
                <c:pt idx="1759">
                  <c:v>1033670</c:v>
                </c:pt>
                <c:pt idx="1760">
                  <c:v>1033600</c:v>
                </c:pt>
                <c:pt idx="1761">
                  <c:v>1033530</c:v>
                </c:pt>
                <c:pt idx="1762">
                  <c:v>1033460</c:v>
                </c:pt>
                <c:pt idx="1763">
                  <c:v>1033390</c:v>
                </c:pt>
                <c:pt idx="1764">
                  <c:v>1033320</c:v>
                </c:pt>
                <c:pt idx="1765">
                  <c:v>1033250</c:v>
                </c:pt>
                <c:pt idx="1766">
                  <c:v>1033180</c:v>
                </c:pt>
                <c:pt idx="1767">
                  <c:v>1033110</c:v>
                </c:pt>
                <c:pt idx="1768">
                  <c:v>1033040</c:v>
                </c:pt>
                <c:pt idx="1769">
                  <c:v>1032970</c:v>
                </c:pt>
                <c:pt idx="1770">
                  <c:v>1032900</c:v>
                </c:pt>
                <c:pt idx="1771">
                  <c:v>1032820</c:v>
                </c:pt>
                <c:pt idx="1772">
                  <c:v>1032750</c:v>
                </c:pt>
                <c:pt idx="1773">
                  <c:v>1032680</c:v>
                </c:pt>
                <c:pt idx="1774">
                  <c:v>1032610</c:v>
                </c:pt>
                <c:pt idx="1775">
                  <c:v>1032540</c:v>
                </c:pt>
                <c:pt idx="1776">
                  <c:v>1032460</c:v>
                </c:pt>
                <c:pt idx="1777">
                  <c:v>1032390</c:v>
                </c:pt>
                <c:pt idx="1778">
                  <c:v>1032320</c:v>
                </c:pt>
                <c:pt idx="1779">
                  <c:v>1032250</c:v>
                </c:pt>
                <c:pt idx="1780">
                  <c:v>1032170</c:v>
                </c:pt>
                <c:pt idx="1781">
                  <c:v>1032100</c:v>
                </c:pt>
                <c:pt idx="1782">
                  <c:v>1032030</c:v>
                </c:pt>
                <c:pt idx="1783">
                  <c:v>1031950</c:v>
                </c:pt>
                <c:pt idx="1784">
                  <c:v>1031880</c:v>
                </c:pt>
                <c:pt idx="1785">
                  <c:v>1031810</c:v>
                </c:pt>
                <c:pt idx="1786">
                  <c:v>1031730</c:v>
                </c:pt>
                <c:pt idx="1787">
                  <c:v>1031660</c:v>
                </c:pt>
                <c:pt idx="1788">
                  <c:v>1031590</c:v>
                </c:pt>
                <c:pt idx="1789">
                  <c:v>1031510</c:v>
                </c:pt>
                <c:pt idx="1790">
                  <c:v>1031440</c:v>
                </c:pt>
                <c:pt idx="1791">
                  <c:v>1031360</c:v>
                </c:pt>
                <c:pt idx="1792">
                  <c:v>1031290</c:v>
                </c:pt>
                <c:pt idx="1793">
                  <c:v>1031220</c:v>
                </c:pt>
                <c:pt idx="1794">
                  <c:v>1031140</c:v>
                </c:pt>
                <c:pt idx="1795">
                  <c:v>1031070</c:v>
                </c:pt>
                <c:pt idx="1796">
                  <c:v>1030990</c:v>
                </c:pt>
                <c:pt idx="1797">
                  <c:v>1030920</c:v>
                </c:pt>
                <c:pt idx="1798">
                  <c:v>1030840</c:v>
                </c:pt>
                <c:pt idx="1799">
                  <c:v>1030770</c:v>
                </c:pt>
                <c:pt idx="1800">
                  <c:v>1030690</c:v>
                </c:pt>
                <c:pt idx="1801">
                  <c:v>1030620</c:v>
                </c:pt>
                <c:pt idx="1802">
                  <c:v>1030540</c:v>
                </c:pt>
                <c:pt idx="1803">
                  <c:v>1030470</c:v>
                </c:pt>
                <c:pt idx="1804">
                  <c:v>1030390</c:v>
                </c:pt>
                <c:pt idx="1805">
                  <c:v>1030320</c:v>
                </c:pt>
                <c:pt idx="1806">
                  <c:v>1030240</c:v>
                </c:pt>
                <c:pt idx="1807">
                  <c:v>1030170</c:v>
                </c:pt>
                <c:pt idx="1808">
                  <c:v>1030100</c:v>
                </c:pt>
                <c:pt idx="1809">
                  <c:v>1030020</c:v>
                </c:pt>
                <c:pt idx="1810">
                  <c:v>1029950</c:v>
                </c:pt>
                <c:pt idx="1811">
                  <c:v>1029870</c:v>
                </c:pt>
                <c:pt idx="1812">
                  <c:v>1029800</c:v>
                </c:pt>
                <c:pt idx="1813">
                  <c:v>1029720</c:v>
                </c:pt>
                <c:pt idx="1814">
                  <c:v>1029650</c:v>
                </c:pt>
                <c:pt idx="1815">
                  <c:v>1029570</c:v>
                </c:pt>
                <c:pt idx="1816">
                  <c:v>1029500</c:v>
                </c:pt>
                <c:pt idx="1817">
                  <c:v>1029420</c:v>
                </c:pt>
                <c:pt idx="1818">
                  <c:v>1029350</c:v>
                </c:pt>
                <c:pt idx="1819">
                  <c:v>1029270</c:v>
                </c:pt>
                <c:pt idx="1820">
                  <c:v>1029200</c:v>
                </c:pt>
                <c:pt idx="1821">
                  <c:v>1029120</c:v>
                </c:pt>
                <c:pt idx="1822">
                  <c:v>1029050</c:v>
                </c:pt>
                <c:pt idx="1823">
                  <c:v>1028970</c:v>
                </c:pt>
                <c:pt idx="1824">
                  <c:v>1028900</c:v>
                </c:pt>
                <c:pt idx="1825">
                  <c:v>1028820</c:v>
                </c:pt>
                <c:pt idx="1826">
                  <c:v>1028750</c:v>
                </c:pt>
                <c:pt idx="1827">
                  <c:v>1028680</c:v>
                </c:pt>
                <c:pt idx="1828">
                  <c:v>1028600</c:v>
                </c:pt>
                <c:pt idx="1829">
                  <c:v>1028530</c:v>
                </c:pt>
                <c:pt idx="1830">
                  <c:v>1028450</c:v>
                </c:pt>
                <c:pt idx="1831">
                  <c:v>1028380</c:v>
                </c:pt>
                <c:pt idx="1832">
                  <c:v>1028310</c:v>
                </c:pt>
                <c:pt idx="1833">
                  <c:v>1028230</c:v>
                </c:pt>
                <c:pt idx="1834">
                  <c:v>1028160</c:v>
                </c:pt>
                <c:pt idx="1835">
                  <c:v>1028090</c:v>
                </c:pt>
                <c:pt idx="1836">
                  <c:v>1028010</c:v>
                </c:pt>
                <c:pt idx="1837">
                  <c:v>1027940</c:v>
                </c:pt>
                <c:pt idx="1838">
                  <c:v>1027860</c:v>
                </c:pt>
                <c:pt idx="1839">
                  <c:v>1027790</c:v>
                </c:pt>
                <c:pt idx="1840">
                  <c:v>1027720</c:v>
                </c:pt>
                <c:pt idx="1841">
                  <c:v>1027650</c:v>
                </c:pt>
                <c:pt idx="1842">
                  <c:v>1027570</c:v>
                </c:pt>
                <c:pt idx="1843">
                  <c:v>1027500</c:v>
                </c:pt>
                <c:pt idx="1844">
                  <c:v>1027430</c:v>
                </c:pt>
                <c:pt idx="1845">
                  <c:v>1027360</c:v>
                </c:pt>
                <c:pt idx="1846">
                  <c:v>1027280</c:v>
                </c:pt>
                <c:pt idx="1847">
                  <c:v>1027210</c:v>
                </c:pt>
                <c:pt idx="1848">
                  <c:v>1027140</c:v>
                </c:pt>
                <c:pt idx="1849">
                  <c:v>1027070</c:v>
                </c:pt>
                <c:pt idx="1850">
                  <c:v>1026990</c:v>
                </c:pt>
                <c:pt idx="1851">
                  <c:v>1026920</c:v>
                </c:pt>
                <c:pt idx="1852">
                  <c:v>1026850</c:v>
                </c:pt>
                <c:pt idx="1853">
                  <c:v>1026780</c:v>
                </c:pt>
                <c:pt idx="1854">
                  <c:v>1026710</c:v>
                </c:pt>
                <c:pt idx="1855">
                  <c:v>1026640</c:v>
                </c:pt>
                <c:pt idx="1856">
                  <c:v>1026570</c:v>
                </c:pt>
                <c:pt idx="1857">
                  <c:v>1026500</c:v>
                </c:pt>
                <c:pt idx="1858">
                  <c:v>1026430</c:v>
                </c:pt>
                <c:pt idx="1859">
                  <c:v>1026360</c:v>
                </c:pt>
                <c:pt idx="1860">
                  <c:v>1026290</c:v>
                </c:pt>
                <c:pt idx="1861">
                  <c:v>1026220</c:v>
                </c:pt>
                <c:pt idx="1862">
                  <c:v>1026150</c:v>
                </c:pt>
                <c:pt idx="1863">
                  <c:v>1026080</c:v>
                </c:pt>
                <c:pt idx="1864">
                  <c:v>1026010</c:v>
                </c:pt>
                <c:pt idx="1865">
                  <c:v>1025940</c:v>
                </c:pt>
                <c:pt idx="1866">
                  <c:v>1025870</c:v>
                </c:pt>
                <c:pt idx="1867">
                  <c:v>1025800</c:v>
                </c:pt>
                <c:pt idx="1868">
                  <c:v>1025730</c:v>
                </c:pt>
                <c:pt idx="1869">
                  <c:v>1025660</c:v>
                </c:pt>
                <c:pt idx="1870">
                  <c:v>1025600</c:v>
                </c:pt>
                <c:pt idx="1871">
                  <c:v>1025530</c:v>
                </c:pt>
                <c:pt idx="1872">
                  <c:v>1025460</c:v>
                </c:pt>
                <c:pt idx="1873">
                  <c:v>1025390</c:v>
                </c:pt>
                <c:pt idx="1874">
                  <c:v>1025320</c:v>
                </c:pt>
                <c:pt idx="1875">
                  <c:v>1025260</c:v>
                </c:pt>
                <c:pt idx="1876">
                  <c:v>1025190</c:v>
                </c:pt>
                <c:pt idx="1877">
                  <c:v>1025120</c:v>
                </c:pt>
                <c:pt idx="1878">
                  <c:v>1025060</c:v>
                </c:pt>
                <c:pt idx="1879">
                  <c:v>1024990</c:v>
                </c:pt>
                <c:pt idx="1880">
                  <c:v>1024920</c:v>
                </c:pt>
                <c:pt idx="1881">
                  <c:v>1024860</c:v>
                </c:pt>
                <c:pt idx="1882">
                  <c:v>1024790</c:v>
                </c:pt>
                <c:pt idx="1883">
                  <c:v>1024730</c:v>
                </c:pt>
                <c:pt idx="1884">
                  <c:v>1024660</c:v>
                </c:pt>
                <c:pt idx="1885">
                  <c:v>1024600</c:v>
                </c:pt>
                <c:pt idx="1886">
                  <c:v>1024530</c:v>
                </c:pt>
                <c:pt idx="1887">
                  <c:v>1024470</c:v>
                </c:pt>
                <c:pt idx="1888">
                  <c:v>1024410</c:v>
                </c:pt>
                <c:pt idx="1889">
                  <c:v>1024340</c:v>
                </c:pt>
                <c:pt idx="1890">
                  <c:v>1024280</c:v>
                </c:pt>
                <c:pt idx="1891">
                  <c:v>1024210</c:v>
                </c:pt>
                <c:pt idx="1892">
                  <c:v>1024150</c:v>
                </c:pt>
                <c:pt idx="1893">
                  <c:v>1024090</c:v>
                </c:pt>
                <c:pt idx="1894">
                  <c:v>1024030</c:v>
                </c:pt>
                <c:pt idx="1895">
                  <c:v>1023960</c:v>
                </c:pt>
                <c:pt idx="1896">
                  <c:v>1023900</c:v>
                </c:pt>
                <c:pt idx="1897">
                  <c:v>1023840</c:v>
                </c:pt>
                <c:pt idx="1898">
                  <c:v>1023780</c:v>
                </c:pt>
                <c:pt idx="1899">
                  <c:v>1023720</c:v>
                </c:pt>
                <c:pt idx="1900">
                  <c:v>1023660</c:v>
                </c:pt>
                <c:pt idx="1901">
                  <c:v>1023590</c:v>
                </c:pt>
                <c:pt idx="1902">
                  <c:v>1023530</c:v>
                </c:pt>
                <c:pt idx="1903">
                  <c:v>1023470</c:v>
                </c:pt>
                <c:pt idx="1904">
                  <c:v>1023410</c:v>
                </c:pt>
                <c:pt idx="1905">
                  <c:v>1023350</c:v>
                </c:pt>
                <c:pt idx="1906">
                  <c:v>1023300</c:v>
                </c:pt>
                <c:pt idx="1907">
                  <c:v>1023240</c:v>
                </c:pt>
                <c:pt idx="1908">
                  <c:v>1023180</c:v>
                </c:pt>
                <c:pt idx="1909">
                  <c:v>1023120</c:v>
                </c:pt>
                <c:pt idx="1910">
                  <c:v>1023060</c:v>
                </c:pt>
                <c:pt idx="1911">
                  <c:v>1023000</c:v>
                </c:pt>
                <c:pt idx="1912">
                  <c:v>1022950</c:v>
                </c:pt>
                <c:pt idx="1913">
                  <c:v>1022890</c:v>
                </c:pt>
                <c:pt idx="1914">
                  <c:v>1022830</c:v>
                </c:pt>
                <c:pt idx="1915">
                  <c:v>1022770</c:v>
                </c:pt>
                <c:pt idx="1916">
                  <c:v>1022720</c:v>
                </c:pt>
                <c:pt idx="1917">
                  <c:v>1022660</c:v>
                </c:pt>
                <c:pt idx="1918">
                  <c:v>1022610</c:v>
                </c:pt>
                <c:pt idx="1919">
                  <c:v>1022550</c:v>
                </c:pt>
                <c:pt idx="1920">
                  <c:v>1022500</c:v>
                </c:pt>
                <c:pt idx="1921">
                  <c:v>1022440</c:v>
                </c:pt>
                <c:pt idx="1922">
                  <c:v>1022390</c:v>
                </c:pt>
                <c:pt idx="1923">
                  <c:v>1022330</c:v>
                </c:pt>
                <c:pt idx="1924">
                  <c:v>1022280</c:v>
                </c:pt>
                <c:pt idx="1925">
                  <c:v>1022220</c:v>
                </c:pt>
                <c:pt idx="1926">
                  <c:v>1022170</c:v>
                </c:pt>
                <c:pt idx="1927">
                  <c:v>1022120</c:v>
                </c:pt>
                <c:pt idx="1928">
                  <c:v>1022060</c:v>
                </c:pt>
                <c:pt idx="1929">
                  <c:v>1022010</c:v>
                </c:pt>
                <c:pt idx="1930">
                  <c:v>1021960</c:v>
                </c:pt>
                <c:pt idx="1931">
                  <c:v>1021910</c:v>
                </c:pt>
                <c:pt idx="1932">
                  <c:v>1021860</c:v>
                </c:pt>
                <c:pt idx="1933">
                  <c:v>1021810</c:v>
                </c:pt>
                <c:pt idx="1934">
                  <c:v>1021750</c:v>
                </c:pt>
                <c:pt idx="1935">
                  <c:v>1021700</c:v>
                </c:pt>
                <c:pt idx="1936">
                  <c:v>1021650</c:v>
                </c:pt>
                <c:pt idx="1937">
                  <c:v>1021600</c:v>
                </c:pt>
                <c:pt idx="1938">
                  <c:v>1021550</c:v>
                </c:pt>
                <c:pt idx="1939">
                  <c:v>1021510</c:v>
                </c:pt>
                <c:pt idx="1940">
                  <c:v>1021460</c:v>
                </c:pt>
                <c:pt idx="1941">
                  <c:v>1021410</c:v>
                </c:pt>
                <c:pt idx="1942">
                  <c:v>1021360</c:v>
                </c:pt>
                <c:pt idx="1943">
                  <c:v>1021310</c:v>
                </c:pt>
                <c:pt idx="1944">
                  <c:v>1021260</c:v>
                </c:pt>
                <c:pt idx="1945">
                  <c:v>1021220</c:v>
                </c:pt>
                <c:pt idx="1946">
                  <c:v>1021170</c:v>
                </c:pt>
                <c:pt idx="1947">
                  <c:v>1021120</c:v>
                </c:pt>
                <c:pt idx="1948">
                  <c:v>1021080</c:v>
                </c:pt>
                <c:pt idx="1949">
                  <c:v>1021030</c:v>
                </c:pt>
                <c:pt idx="1950">
                  <c:v>1020990</c:v>
                </c:pt>
                <c:pt idx="1951">
                  <c:v>1020940</c:v>
                </c:pt>
                <c:pt idx="1952">
                  <c:v>1020900</c:v>
                </c:pt>
                <c:pt idx="1953">
                  <c:v>1020850</c:v>
                </c:pt>
                <c:pt idx="1954">
                  <c:v>1020810</c:v>
                </c:pt>
                <c:pt idx="1955">
                  <c:v>1020760</c:v>
                </c:pt>
                <c:pt idx="1956">
                  <c:v>1020720</c:v>
                </c:pt>
                <c:pt idx="1957">
                  <c:v>1020680</c:v>
                </c:pt>
                <c:pt idx="1958">
                  <c:v>1020630</c:v>
                </c:pt>
                <c:pt idx="1959">
                  <c:v>1020590</c:v>
                </c:pt>
                <c:pt idx="1960">
                  <c:v>1020550</c:v>
                </c:pt>
                <c:pt idx="1961">
                  <c:v>1020510</c:v>
                </c:pt>
                <c:pt idx="1962">
                  <c:v>1020460</c:v>
                </c:pt>
                <c:pt idx="1963">
                  <c:v>1020420</c:v>
                </c:pt>
                <c:pt idx="1964">
                  <c:v>1020380</c:v>
                </c:pt>
                <c:pt idx="1965">
                  <c:v>1020340</c:v>
                </c:pt>
                <c:pt idx="1966">
                  <c:v>1020300</c:v>
                </c:pt>
                <c:pt idx="1967">
                  <c:v>1020260</c:v>
                </c:pt>
                <c:pt idx="1968">
                  <c:v>1020220</c:v>
                </c:pt>
                <c:pt idx="1969">
                  <c:v>1020180</c:v>
                </c:pt>
                <c:pt idx="1970">
                  <c:v>1020140</c:v>
                </c:pt>
                <c:pt idx="1971">
                  <c:v>1020110</c:v>
                </c:pt>
                <c:pt idx="1972">
                  <c:v>1020070</c:v>
                </c:pt>
                <c:pt idx="1973">
                  <c:v>1020030</c:v>
                </c:pt>
                <c:pt idx="1974">
                  <c:v>1019990</c:v>
                </c:pt>
                <c:pt idx="1975">
                  <c:v>1019960</c:v>
                </c:pt>
                <c:pt idx="1976">
                  <c:v>1019920</c:v>
                </c:pt>
                <c:pt idx="1977">
                  <c:v>1019880</c:v>
                </c:pt>
                <c:pt idx="1978">
                  <c:v>1019850</c:v>
                </c:pt>
                <c:pt idx="1979">
                  <c:v>1019810</c:v>
                </c:pt>
                <c:pt idx="1980">
                  <c:v>1019780</c:v>
                </c:pt>
                <c:pt idx="1981">
                  <c:v>1019740</c:v>
                </c:pt>
                <c:pt idx="1982">
                  <c:v>1019710</c:v>
                </c:pt>
                <c:pt idx="1983">
                  <c:v>1019670</c:v>
                </c:pt>
                <c:pt idx="1984">
                  <c:v>1019640</c:v>
                </c:pt>
                <c:pt idx="1985">
                  <c:v>1019600</c:v>
                </c:pt>
                <c:pt idx="1986">
                  <c:v>1019570</c:v>
                </c:pt>
                <c:pt idx="1987">
                  <c:v>1019540</c:v>
                </c:pt>
                <c:pt idx="1988">
                  <c:v>1019500</c:v>
                </c:pt>
                <c:pt idx="1989">
                  <c:v>1019470</c:v>
                </c:pt>
                <c:pt idx="1990">
                  <c:v>1019440</c:v>
                </c:pt>
                <c:pt idx="1991">
                  <c:v>1019410</c:v>
                </c:pt>
                <c:pt idx="1992">
                  <c:v>1019380</c:v>
                </c:pt>
                <c:pt idx="1993">
                  <c:v>1019350</c:v>
                </c:pt>
                <c:pt idx="1994">
                  <c:v>1019320</c:v>
                </c:pt>
                <c:pt idx="1995">
                  <c:v>1019290</c:v>
                </c:pt>
                <c:pt idx="1996">
                  <c:v>1019260</c:v>
                </c:pt>
                <c:pt idx="1997">
                  <c:v>1019230</c:v>
                </c:pt>
                <c:pt idx="1998">
                  <c:v>1019200</c:v>
                </c:pt>
                <c:pt idx="1999">
                  <c:v>1019170</c:v>
                </c:pt>
                <c:pt idx="2000">
                  <c:v>1019140</c:v>
                </c:pt>
                <c:pt idx="2001">
                  <c:v>1019110</c:v>
                </c:pt>
                <c:pt idx="2002">
                  <c:v>1019080</c:v>
                </c:pt>
                <c:pt idx="2003">
                  <c:v>1019060</c:v>
                </c:pt>
                <c:pt idx="2004">
                  <c:v>1019030</c:v>
                </c:pt>
                <c:pt idx="2005">
                  <c:v>1019000</c:v>
                </c:pt>
                <c:pt idx="2006">
                  <c:v>1018970</c:v>
                </c:pt>
                <c:pt idx="2007">
                  <c:v>1018950</c:v>
                </c:pt>
                <c:pt idx="2008">
                  <c:v>1018920</c:v>
                </c:pt>
                <c:pt idx="2009">
                  <c:v>1018900</c:v>
                </c:pt>
                <c:pt idx="2010">
                  <c:v>1018870</c:v>
                </c:pt>
                <c:pt idx="2011">
                  <c:v>1018850</c:v>
                </c:pt>
                <c:pt idx="2012">
                  <c:v>1018820</c:v>
                </c:pt>
                <c:pt idx="2013">
                  <c:v>1018800</c:v>
                </c:pt>
                <c:pt idx="2014">
                  <c:v>1018770</c:v>
                </c:pt>
                <c:pt idx="2015">
                  <c:v>1018750</c:v>
                </c:pt>
                <c:pt idx="2016">
                  <c:v>1018730</c:v>
                </c:pt>
                <c:pt idx="2017">
                  <c:v>1018710</c:v>
                </c:pt>
                <c:pt idx="2018">
                  <c:v>1018680</c:v>
                </c:pt>
                <c:pt idx="2019">
                  <c:v>1018660</c:v>
                </c:pt>
                <c:pt idx="2020">
                  <c:v>1018640</c:v>
                </c:pt>
                <c:pt idx="2021">
                  <c:v>1018620</c:v>
                </c:pt>
                <c:pt idx="2022">
                  <c:v>1018600</c:v>
                </c:pt>
                <c:pt idx="2023">
                  <c:v>1018580</c:v>
                </c:pt>
                <c:pt idx="2024">
                  <c:v>1018550</c:v>
                </c:pt>
                <c:pt idx="2025">
                  <c:v>1018530</c:v>
                </c:pt>
                <c:pt idx="2026">
                  <c:v>1018510</c:v>
                </c:pt>
                <c:pt idx="2027">
                  <c:v>1018500</c:v>
                </c:pt>
                <c:pt idx="2028">
                  <c:v>1018480</c:v>
                </c:pt>
                <c:pt idx="2029">
                  <c:v>1018460</c:v>
                </c:pt>
                <c:pt idx="2030">
                  <c:v>1018440</c:v>
                </c:pt>
                <c:pt idx="2031">
                  <c:v>1018420</c:v>
                </c:pt>
                <c:pt idx="2032">
                  <c:v>1018400</c:v>
                </c:pt>
                <c:pt idx="2033">
                  <c:v>1018380</c:v>
                </c:pt>
                <c:pt idx="2034">
                  <c:v>1018370</c:v>
                </c:pt>
                <c:pt idx="2035">
                  <c:v>1018350</c:v>
                </c:pt>
                <c:pt idx="2036">
                  <c:v>1018330</c:v>
                </c:pt>
                <c:pt idx="2037">
                  <c:v>1018320</c:v>
                </c:pt>
                <c:pt idx="2038">
                  <c:v>1018300</c:v>
                </c:pt>
                <c:pt idx="2039">
                  <c:v>1018290</c:v>
                </c:pt>
                <c:pt idx="2040">
                  <c:v>1018270</c:v>
                </c:pt>
                <c:pt idx="2041">
                  <c:v>1018260</c:v>
                </c:pt>
                <c:pt idx="2042">
                  <c:v>1018240</c:v>
                </c:pt>
                <c:pt idx="2043">
                  <c:v>1018230</c:v>
                </c:pt>
                <c:pt idx="2044">
                  <c:v>1018210</c:v>
                </c:pt>
                <c:pt idx="2045">
                  <c:v>1018200</c:v>
                </c:pt>
                <c:pt idx="2046">
                  <c:v>1018190</c:v>
                </c:pt>
                <c:pt idx="2047">
                  <c:v>1018170</c:v>
                </c:pt>
                <c:pt idx="2048">
                  <c:v>1018160</c:v>
                </c:pt>
                <c:pt idx="2049">
                  <c:v>1018150</c:v>
                </c:pt>
                <c:pt idx="2050">
                  <c:v>1018130</c:v>
                </c:pt>
                <c:pt idx="2051">
                  <c:v>1018120</c:v>
                </c:pt>
                <c:pt idx="2052">
                  <c:v>1018110</c:v>
                </c:pt>
                <c:pt idx="2053">
                  <c:v>1018100</c:v>
                </c:pt>
                <c:pt idx="2054">
                  <c:v>1018090</c:v>
                </c:pt>
                <c:pt idx="2055">
                  <c:v>1018080</c:v>
                </c:pt>
                <c:pt idx="2056">
                  <c:v>1018070</c:v>
                </c:pt>
                <c:pt idx="2057">
                  <c:v>1018060</c:v>
                </c:pt>
                <c:pt idx="2058">
                  <c:v>1018050</c:v>
                </c:pt>
                <c:pt idx="2059">
                  <c:v>1018040</c:v>
                </c:pt>
                <c:pt idx="2060">
                  <c:v>1018030</c:v>
                </c:pt>
                <c:pt idx="2061">
                  <c:v>1018020</c:v>
                </c:pt>
                <c:pt idx="2062">
                  <c:v>1018010</c:v>
                </c:pt>
                <c:pt idx="2063">
                  <c:v>1018000</c:v>
                </c:pt>
                <c:pt idx="2064">
                  <c:v>1017990</c:v>
                </c:pt>
                <c:pt idx="2065">
                  <c:v>1017990</c:v>
                </c:pt>
                <c:pt idx="2066">
                  <c:v>1017980</c:v>
                </c:pt>
                <c:pt idx="2067">
                  <c:v>1017970</c:v>
                </c:pt>
                <c:pt idx="2068">
                  <c:v>1017970</c:v>
                </c:pt>
                <c:pt idx="2069">
                  <c:v>1017960</c:v>
                </c:pt>
                <c:pt idx="2070">
                  <c:v>1017950</c:v>
                </c:pt>
                <c:pt idx="2071">
                  <c:v>1017950</c:v>
                </c:pt>
                <c:pt idx="2072">
                  <c:v>1017940</c:v>
                </c:pt>
                <c:pt idx="2073">
                  <c:v>1017930</c:v>
                </c:pt>
                <c:pt idx="2074">
                  <c:v>1017930</c:v>
                </c:pt>
                <c:pt idx="2075">
                  <c:v>1017920</c:v>
                </c:pt>
                <c:pt idx="2076">
                  <c:v>1017920</c:v>
                </c:pt>
                <c:pt idx="2077">
                  <c:v>1017920</c:v>
                </c:pt>
                <c:pt idx="2078">
                  <c:v>1017910</c:v>
                </c:pt>
                <c:pt idx="2079">
                  <c:v>1017910</c:v>
                </c:pt>
                <c:pt idx="2080">
                  <c:v>1017900</c:v>
                </c:pt>
                <c:pt idx="2081">
                  <c:v>1017900</c:v>
                </c:pt>
                <c:pt idx="2082">
                  <c:v>1017900</c:v>
                </c:pt>
                <c:pt idx="2083">
                  <c:v>1017900</c:v>
                </c:pt>
                <c:pt idx="2084">
                  <c:v>1017890</c:v>
                </c:pt>
                <c:pt idx="2085">
                  <c:v>1017890</c:v>
                </c:pt>
                <c:pt idx="2086">
                  <c:v>1017890</c:v>
                </c:pt>
                <c:pt idx="2087">
                  <c:v>1017890</c:v>
                </c:pt>
                <c:pt idx="2088">
                  <c:v>1017890</c:v>
                </c:pt>
                <c:pt idx="2089">
                  <c:v>1017880</c:v>
                </c:pt>
                <c:pt idx="2090">
                  <c:v>1017880</c:v>
                </c:pt>
                <c:pt idx="2091">
                  <c:v>1017880</c:v>
                </c:pt>
                <c:pt idx="2092">
                  <c:v>1017880</c:v>
                </c:pt>
                <c:pt idx="2093">
                  <c:v>1017880</c:v>
                </c:pt>
                <c:pt idx="2094">
                  <c:v>1017880</c:v>
                </c:pt>
                <c:pt idx="2095">
                  <c:v>1017880</c:v>
                </c:pt>
                <c:pt idx="2096">
                  <c:v>1017880</c:v>
                </c:pt>
                <c:pt idx="2097">
                  <c:v>1017880</c:v>
                </c:pt>
                <c:pt idx="2098">
                  <c:v>1017890</c:v>
                </c:pt>
                <c:pt idx="2099">
                  <c:v>1017890</c:v>
                </c:pt>
                <c:pt idx="2100">
                  <c:v>1017890</c:v>
                </c:pt>
                <c:pt idx="2101">
                  <c:v>1017890</c:v>
                </c:pt>
                <c:pt idx="2102">
                  <c:v>1017890</c:v>
                </c:pt>
                <c:pt idx="2103">
                  <c:v>1017890</c:v>
                </c:pt>
                <c:pt idx="2104">
                  <c:v>1017900</c:v>
                </c:pt>
                <c:pt idx="2105">
                  <c:v>1017900</c:v>
                </c:pt>
                <c:pt idx="2106">
                  <c:v>1017900</c:v>
                </c:pt>
                <c:pt idx="2107">
                  <c:v>1017910</c:v>
                </c:pt>
                <c:pt idx="2108">
                  <c:v>1017910</c:v>
                </c:pt>
                <c:pt idx="2109">
                  <c:v>1017910</c:v>
                </c:pt>
                <c:pt idx="2110">
                  <c:v>1017920</c:v>
                </c:pt>
                <c:pt idx="2111">
                  <c:v>1017920</c:v>
                </c:pt>
                <c:pt idx="2112">
                  <c:v>1017930</c:v>
                </c:pt>
                <c:pt idx="2113">
                  <c:v>1017930</c:v>
                </c:pt>
                <c:pt idx="2114">
                  <c:v>1017940</c:v>
                </c:pt>
                <c:pt idx="2115">
                  <c:v>1017940</c:v>
                </c:pt>
                <c:pt idx="2116">
                  <c:v>1017950</c:v>
                </c:pt>
                <c:pt idx="2117">
                  <c:v>1017950</c:v>
                </c:pt>
                <c:pt idx="2118">
                  <c:v>1017960</c:v>
                </c:pt>
                <c:pt idx="2119">
                  <c:v>1017960</c:v>
                </c:pt>
                <c:pt idx="2120">
                  <c:v>1017970</c:v>
                </c:pt>
                <c:pt idx="2121">
                  <c:v>1017980</c:v>
                </c:pt>
                <c:pt idx="2122">
                  <c:v>1017980</c:v>
                </c:pt>
                <c:pt idx="2123">
                  <c:v>1017990</c:v>
                </c:pt>
                <c:pt idx="2124">
                  <c:v>1018000</c:v>
                </c:pt>
                <c:pt idx="2125">
                  <c:v>1018000</c:v>
                </c:pt>
                <c:pt idx="2126">
                  <c:v>1018010</c:v>
                </c:pt>
                <c:pt idx="2127">
                  <c:v>1018020</c:v>
                </c:pt>
                <c:pt idx="2128">
                  <c:v>1018030</c:v>
                </c:pt>
                <c:pt idx="2129">
                  <c:v>1018040</c:v>
                </c:pt>
                <c:pt idx="2130">
                  <c:v>1018040</c:v>
                </c:pt>
                <c:pt idx="2131">
                  <c:v>1018050</c:v>
                </c:pt>
                <c:pt idx="2132">
                  <c:v>1018060</c:v>
                </c:pt>
                <c:pt idx="2133">
                  <c:v>1018070</c:v>
                </c:pt>
                <c:pt idx="2134">
                  <c:v>1018080</c:v>
                </c:pt>
                <c:pt idx="2135">
                  <c:v>1018090</c:v>
                </c:pt>
                <c:pt idx="2136">
                  <c:v>1018100</c:v>
                </c:pt>
                <c:pt idx="2137">
                  <c:v>1018110</c:v>
                </c:pt>
                <c:pt idx="2138">
                  <c:v>1018120</c:v>
                </c:pt>
                <c:pt idx="2139">
                  <c:v>1018130</c:v>
                </c:pt>
                <c:pt idx="2140">
                  <c:v>1018140</c:v>
                </c:pt>
                <c:pt idx="2141">
                  <c:v>1018150</c:v>
                </c:pt>
                <c:pt idx="2142">
                  <c:v>1018160</c:v>
                </c:pt>
                <c:pt idx="2143">
                  <c:v>1018170</c:v>
                </c:pt>
                <c:pt idx="2144">
                  <c:v>1018180</c:v>
                </c:pt>
                <c:pt idx="2145">
                  <c:v>1018190</c:v>
                </c:pt>
                <c:pt idx="2146">
                  <c:v>1018200</c:v>
                </c:pt>
                <c:pt idx="2147">
                  <c:v>1018210</c:v>
                </c:pt>
                <c:pt idx="2148">
                  <c:v>1018220</c:v>
                </c:pt>
                <c:pt idx="2149">
                  <c:v>1018240</c:v>
                </c:pt>
                <c:pt idx="2150">
                  <c:v>1018250</c:v>
                </c:pt>
                <c:pt idx="2151">
                  <c:v>1018260</c:v>
                </c:pt>
                <c:pt idx="2152">
                  <c:v>1018270</c:v>
                </c:pt>
                <c:pt idx="2153">
                  <c:v>1018290</c:v>
                </c:pt>
                <c:pt idx="2154">
                  <c:v>1018300</c:v>
                </c:pt>
                <c:pt idx="2155">
                  <c:v>1018310</c:v>
                </c:pt>
                <c:pt idx="2156">
                  <c:v>1018320</c:v>
                </c:pt>
                <c:pt idx="2157">
                  <c:v>1018340</c:v>
                </c:pt>
                <c:pt idx="2158">
                  <c:v>1018350</c:v>
                </c:pt>
                <c:pt idx="2159">
                  <c:v>1018360</c:v>
                </c:pt>
                <c:pt idx="2160">
                  <c:v>1018380</c:v>
                </c:pt>
                <c:pt idx="2161">
                  <c:v>1018390</c:v>
                </c:pt>
                <c:pt idx="2162">
                  <c:v>1018400</c:v>
                </c:pt>
                <c:pt idx="2163">
                  <c:v>1018420</c:v>
                </c:pt>
                <c:pt idx="2164">
                  <c:v>1018430</c:v>
                </c:pt>
                <c:pt idx="2165">
                  <c:v>1018450</c:v>
                </c:pt>
                <c:pt idx="2166">
                  <c:v>1018460</c:v>
                </c:pt>
                <c:pt idx="2167">
                  <c:v>1018480</c:v>
                </c:pt>
                <c:pt idx="2168">
                  <c:v>1018490</c:v>
                </c:pt>
                <c:pt idx="2169">
                  <c:v>1018510</c:v>
                </c:pt>
                <c:pt idx="2170">
                  <c:v>1018520</c:v>
                </c:pt>
                <c:pt idx="2171">
                  <c:v>1018540</c:v>
                </c:pt>
                <c:pt idx="2172">
                  <c:v>1018550</c:v>
                </c:pt>
                <c:pt idx="2173">
                  <c:v>1018570</c:v>
                </c:pt>
                <c:pt idx="2174">
                  <c:v>1018580</c:v>
                </c:pt>
                <c:pt idx="2175">
                  <c:v>1018600</c:v>
                </c:pt>
                <c:pt idx="2176">
                  <c:v>1018610</c:v>
                </c:pt>
                <c:pt idx="2177">
                  <c:v>1018630</c:v>
                </c:pt>
                <c:pt idx="2178">
                  <c:v>1018650</c:v>
                </c:pt>
                <c:pt idx="2179">
                  <c:v>1018660</c:v>
                </c:pt>
                <c:pt idx="2180">
                  <c:v>1018680</c:v>
                </c:pt>
                <c:pt idx="2181">
                  <c:v>1018700</c:v>
                </c:pt>
                <c:pt idx="2182">
                  <c:v>1018710</c:v>
                </c:pt>
                <c:pt idx="2183">
                  <c:v>1018730</c:v>
                </c:pt>
                <c:pt idx="2184">
                  <c:v>1018750</c:v>
                </c:pt>
                <c:pt idx="2185">
                  <c:v>1018760</c:v>
                </c:pt>
                <c:pt idx="2186">
                  <c:v>1018780</c:v>
                </c:pt>
                <c:pt idx="2187">
                  <c:v>1018800</c:v>
                </c:pt>
                <c:pt idx="2188">
                  <c:v>1018810</c:v>
                </c:pt>
                <c:pt idx="2189">
                  <c:v>1018830</c:v>
                </c:pt>
                <c:pt idx="2190">
                  <c:v>1018850</c:v>
                </c:pt>
                <c:pt idx="2191">
                  <c:v>1018870</c:v>
                </c:pt>
                <c:pt idx="2192">
                  <c:v>1018880</c:v>
                </c:pt>
                <c:pt idx="2193">
                  <c:v>1018900</c:v>
                </c:pt>
                <c:pt idx="2194">
                  <c:v>1018920</c:v>
                </c:pt>
                <c:pt idx="2195">
                  <c:v>1018940</c:v>
                </c:pt>
                <c:pt idx="2196">
                  <c:v>1018960</c:v>
                </c:pt>
                <c:pt idx="2197">
                  <c:v>1018970</c:v>
                </c:pt>
                <c:pt idx="2198">
                  <c:v>1018990</c:v>
                </c:pt>
                <c:pt idx="2199">
                  <c:v>1019010</c:v>
                </c:pt>
                <c:pt idx="2200">
                  <c:v>1019030</c:v>
                </c:pt>
                <c:pt idx="2201">
                  <c:v>1019050</c:v>
                </c:pt>
                <c:pt idx="2202">
                  <c:v>1019070</c:v>
                </c:pt>
                <c:pt idx="2203">
                  <c:v>1019080</c:v>
                </c:pt>
                <c:pt idx="2204">
                  <c:v>1019100</c:v>
                </c:pt>
                <c:pt idx="2205">
                  <c:v>1019120</c:v>
                </c:pt>
                <c:pt idx="2206">
                  <c:v>1019140</c:v>
                </c:pt>
                <c:pt idx="2207">
                  <c:v>1019160</c:v>
                </c:pt>
                <c:pt idx="2208">
                  <c:v>1019180</c:v>
                </c:pt>
                <c:pt idx="2209">
                  <c:v>1019200</c:v>
                </c:pt>
                <c:pt idx="2210">
                  <c:v>1019220</c:v>
                </c:pt>
                <c:pt idx="2211">
                  <c:v>1019240</c:v>
                </c:pt>
                <c:pt idx="2212">
                  <c:v>1019260</c:v>
                </c:pt>
                <c:pt idx="2213">
                  <c:v>1019280</c:v>
                </c:pt>
                <c:pt idx="2214">
                  <c:v>1019290</c:v>
                </c:pt>
                <c:pt idx="2215">
                  <c:v>1019310</c:v>
                </c:pt>
                <c:pt idx="2216">
                  <c:v>1019330</c:v>
                </c:pt>
                <c:pt idx="2217">
                  <c:v>1019350</c:v>
                </c:pt>
                <c:pt idx="2218">
                  <c:v>1019370</c:v>
                </c:pt>
                <c:pt idx="2219">
                  <c:v>1019390</c:v>
                </c:pt>
                <c:pt idx="2220">
                  <c:v>1019410</c:v>
                </c:pt>
                <c:pt idx="2221">
                  <c:v>1019430</c:v>
                </c:pt>
                <c:pt idx="2222">
                  <c:v>1019450</c:v>
                </c:pt>
                <c:pt idx="2223">
                  <c:v>1019470</c:v>
                </c:pt>
                <c:pt idx="2224">
                  <c:v>1019490</c:v>
                </c:pt>
                <c:pt idx="2225">
                  <c:v>1019510</c:v>
                </c:pt>
                <c:pt idx="2226">
                  <c:v>1019530</c:v>
                </c:pt>
                <c:pt idx="2227">
                  <c:v>1019550</c:v>
                </c:pt>
                <c:pt idx="2228">
                  <c:v>1019580</c:v>
                </c:pt>
                <c:pt idx="2229">
                  <c:v>1019600</c:v>
                </c:pt>
                <c:pt idx="2230">
                  <c:v>1019620</c:v>
                </c:pt>
                <c:pt idx="2231">
                  <c:v>1019640</c:v>
                </c:pt>
                <c:pt idx="2232">
                  <c:v>1019660</c:v>
                </c:pt>
                <c:pt idx="2233">
                  <c:v>1019680</c:v>
                </c:pt>
                <c:pt idx="2234">
                  <c:v>1019700</c:v>
                </c:pt>
                <c:pt idx="2235">
                  <c:v>1019720</c:v>
                </c:pt>
                <c:pt idx="2236">
                  <c:v>1019740</c:v>
                </c:pt>
                <c:pt idx="2237">
                  <c:v>1019760</c:v>
                </c:pt>
                <c:pt idx="2238">
                  <c:v>1019780</c:v>
                </c:pt>
                <c:pt idx="2239">
                  <c:v>1019800</c:v>
                </c:pt>
                <c:pt idx="2240">
                  <c:v>1019820</c:v>
                </c:pt>
                <c:pt idx="2241">
                  <c:v>1019840</c:v>
                </c:pt>
                <c:pt idx="2242">
                  <c:v>1019860</c:v>
                </c:pt>
                <c:pt idx="2243">
                  <c:v>1019890</c:v>
                </c:pt>
                <c:pt idx="2244">
                  <c:v>1019910</c:v>
                </c:pt>
                <c:pt idx="2245">
                  <c:v>1019930</c:v>
                </c:pt>
                <c:pt idx="2246">
                  <c:v>1019950</c:v>
                </c:pt>
                <c:pt idx="2247">
                  <c:v>1019970</c:v>
                </c:pt>
                <c:pt idx="2248">
                  <c:v>1019990</c:v>
                </c:pt>
                <c:pt idx="2249">
                  <c:v>1020010</c:v>
                </c:pt>
                <c:pt idx="2250">
                  <c:v>1020030</c:v>
                </c:pt>
                <c:pt idx="2251">
                  <c:v>1020050</c:v>
                </c:pt>
                <c:pt idx="2252">
                  <c:v>1020080</c:v>
                </c:pt>
                <c:pt idx="2253">
                  <c:v>1020100</c:v>
                </c:pt>
                <c:pt idx="2254">
                  <c:v>1020120</c:v>
                </c:pt>
                <c:pt idx="2255">
                  <c:v>1020140</c:v>
                </c:pt>
                <c:pt idx="2256">
                  <c:v>1020160</c:v>
                </c:pt>
                <c:pt idx="2257">
                  <c:v>1020180</c:v>
                </c:pt>
                <c:pt idx="2258">
                  <c:v>1020200</c:v>
                </c:pt>
                <c:pt idx="2259">
                  <c:v>1020220</c:v>
                </c:pt>
                <c:pt idx="2260">
                  <c:v>1020250</c:v>
                </c:pt>
                <c:pt idx="2261">
                  <c:v>1020270</c:v>
                </c:pt>
                <c:pt idx="2262">
                  <c:v>1020290</c:v>
                </c:pt>
                <c:pt idx="2263">
                  <c:v>1020310</c:v>
                </c:pt>
                <c:pt idx="2264">
                  <c:v>1020330</c:v>
                </c:pt>
                <c:pt idx="2265">
                  <c:v>1020350</c:v>
                </c:pt>
                <c:pt idx="2266">
                  <c:v>1020370</c:v>
                </c:pt>
                <c:pt idx="2267">
                  <c:v>1020390</c:v>
                </c:pt>
                <c:pt idx="2268">
                  <c:v>1020420</c:v>
                </c:pt>
                <c:pt idx="2269">
                  <c:v>1020440</c:v>
                </c:pt>
                <c:pt idx="2270">
                  <c:v>1020460</c:v>
                </c:pt>
                <c:pt idx="2271">
                  <c:v>1020480</c:v>
                </c:pt>
                <c:pt idx="2272">
                  <c:v>1020500</c:v>
                </c:pt>
                <c:pt idx="2273">
                  <c:v>1020520</c:v>
                </c:pt>
                <c:pt idx="2274">
                  <c:v>1020540</c:v>
                </c:pt>
                <c:pt idx="2275">
                  <c:v>1020560</c:v>
                </c:pt>
                <c:pt idx="2276">
                  <c:v>1020590</c:v>
                </c:pt>
                <c:pt idx="2277">
                  <c:v>1020610</c:v>
                </c:pt>
                <c:pt idx="2278">
                  <c:v>1020630</c:v>
                </c:pt>
                <c:pt idx="2279">
                  <c:v>1020650</c:v>
                </c:pt>
                <c:pt idx="2280">
                  <c:v>1020670</c:v>
                </c:pt>
                <c:pt idx="2281">
                  <c:v>1020690</c:v>
                </c:pt>
                <c:pt idx="2282">
                  <c:v>1020710</c:v>
                </c:pt>
                <c:pt idx="2283">
                  <c:v>1020730</c:v>
                </c:pt>
                <c:pt idx="2284">
                  <c:v>1020760</c:v>
                </c:pt>
                <c:pt idx="2285">
                  <c:v>1020780</c:v>
                </c:pt>
                <c:pt idx="2286">
                  <c:v>1020800</c:v>
                </c:pt>
                <c:pt idx="2287">
                  <c:v>1020820</c:v>
                </c:pt>
                <c:pt idx="2288">
                  <c:v>1020840</c:v>
                </c:pt>
                <c:pt idx="2289">
                  <c:v>1020860</c:v>
                </c:pt>
                <c:pt idx="2290">
                  <c:v>1020880</c:v>
                </c:pt>
                <c:pt idx="2291">
                  <c:v>1020900</c:v>
                </c:pt>
                <c:pt idx="2292">
                  <c:v>1020920</c:v>
                </c:pt>
                <c:pt idx="2293">
                  <c:v>1020940</c:v>
                </c:pt>
                <c:pt idx="2294">
                  <c:v>1020970</c:v>
                </c:pt>
                <c:pt idx="2295">
                  <c:v>1020990</c:v>
                </c:pt>
                <c:pt idx="2296">
                  <c:v>1021010</c:v>
                </c:pt>
                <c:pt idx="2297">
                  <c:v>1021030</c:v>
                </c:pt>
                <c:pt idx="2298">
                  <c:v>1021050</c:v>
                </c:pt>
                <c:pt idx="2299">
                  <c:v>1021070</c:v>
                </c:pt>
                <c:pt idx="2300">
                  <c:v>1021090</c:v>
                </c:pt>
                <c:pt idx="2301">
                  <c:v>1021110</c:v>
                </c:pt>
                <c:pt idx="2302">
                  <c:v>1021130</c:v>
                </c:pt>
                <c:pt idx="2303">
                  <c:v>1021150</c:v>
                </c:pt>
                <c:pt idx="2304">
                  <c:v>1021170</c:v>
                </c:pt>
                <c:pt idx="2305">
                  <c:v>1021190</c:v>
                </c:pt>
                <c:pt idx="2306">
                  <c:v>1021210</c:v>
                </c:pt>
                <c:pt idx="2307">
                  <c:v>1021230</c:v>
                </c:pt>
                <c:pt idx="2308">
                  <c:v>1021250</c:v>
                </c:pt>
                <c:pt idx="2309">
                  <c:v>1021270</c:v>
                </c:pt>
                <c:pt idx="2310">
                  <c:v>1021290</c:v>
                </c:pt>
                <c:pt idx="2311">
                  <c:v>1021310</c:v>
                </c:pt>
                <c:pt idx="2312">
                  <c:v>1021340</c:v>
                </c:pt>
                <c:pt idx="2313">
                  <c:v>1021360</c:v>
                </c:pt>
                <c:pt idx="2314">
                  <c:v>1021380</c:v>
                </c:pt>
                <c:pt idx="2315">
                  <c:v>1021400</c:v>
                </c:pt>
                <c:pt idx="2316">
                  <c:v>1021420</c:v>
                </c:pt>
                <c:pt idx="2317">
                  <c:v>1021440</c:v>
                </c:pt>
                <c:pt idx="2318">
                  <c:v>1021460</c:v>
                </c:pt>
                <c:pt idx="2319">
                  <c:v>1021470</c:v>
                </c:pt>
                <c:pt idx="2320">
                  <c:v>1021490</c:v>
                </c:pt>
                <c:pt idx="2321">
                  <c:v>1021510</c:v>
                </c:pt>
                <c:pt idx="2322">
                  <c:v>1021530</c:v>
                </c:pt>
                <c:pt idx="2323">
                  <c:v>1021550</c:v>
                </c:pt>
                <c:pt idx="2324">
                  <c:v>1021570</c:v>
                </c:pt>
                <c:pt idx="2325">
                  <c:v>1021590</c:v>
                </c:pt>
                <c:pt idx="2326">
                  <c:v>1021610</c:v>
                </c:pt>
                <c:pt idx="2327">
                  <c:v>1021630</c:v>
                </c:pt>
                <c:pt idx="2328">
                  <c:v>1021650</c:v>
                </c:pt>
                <c:pt idx="2329">
                  <c:v>1021670</c:v>
                </c:pt>
                <c:pt idx="2330">
                  <c:v>1021690</c:v>
                </c:pt>
                <c:pt idx="2331">
                  <c:v>1021710</c:v>
                </c:pt>
                <c:pt idx="2332">
                  <c:v>1021730</c:v>
                </c:pt>
                <c:pt idx="2333">
                  <c:v>1021750</c:v>
                </c:pt>
                <c:pt idx="2334">
                  <c:v>1021770</c:v>
                </c:pt>
                <c:pt idx="2335">
                  <c:v>1021780</c:v>
                </c:pt>
                <c:pt idx="2336">
                  <c:v>1021800</c:v>
                </c:pt>
                <c:pt idx="2337">
                  <c:v>1021820</c:v>
                </c:pt>
                <c:pt idx="2338">
                  <c:v>1021840</c:v>
                </c:pt>
                <c:pt idx="2339">
                  <c:v>1021860</c:v>
                </c:pt>
                <c:pt idx="2340">
                  <c:v>1021880</c:v>
                </c:pt>
                <c:pt idx="2341">
                  <c:v>1021900</c:v>
                </c:pt>
                <c:pt idx="2342">
                  <c:v>1021910</c:v>
                </c:pt>
                <c:pt idx="2343">
                  <c:v>1021930</c:v>
                </c:pt>
                <c:pt idx="2344">
                  <c:v>1021950</c:v>
                </c:pt>
                <c:pt idx="2345">
                  <c:v>1021970</c:v>
                </c:pt>
                <c:pt idx="2346">
                  <c:v>1021990</c:v>
                </c:pt>
                <c:pt idx="2347">
                  <c:v>1022010</c:v>
                </c:pt>
                <c:pt idx="2348">
                  <c:v>1022020</c:v>
                </c:pt>
                <c:pt idx="2349">
                  <c:v>1022040</c:v>
                </c:pt>
                <c:pt idx="2350">
                  <c:v>1022060</c:v>
                </c:pt>
                <c:pt idx="2351">
                  <c:v>1022080</c:v>
                </c:pt>
                <c:pt idx="2352">
                  <c:v>1022090</c:v>
                </c:pt>
                <c:pt idx="2353">
                  <c:v>1022110</c:v>
                </c:pt>
                <c:pt idx="2354">
                  <c:v>1022130</c:v>
                </c:pt>
                <c:pt idx="2355">
                  <c:v>1022150</c:v>
                </c:pt>
                <c:pt idx="2356">
                  <c:v>1022170</c:v>
                </c:pt>
                <c:pt idx="2357">
                  <c:v>1022180</c:v>
                </c:pt>
                <c:pt idx="2358">
                  <c:v>1022200</c:v>
                </c:pt>
                <c:pt idx="2359">
                  <c:v>1022220</c:v>
                </c:pt>
                <c:pt idx="2360">
                  <c:v>1022230</c:v>
                </c:pt>
                <c:pt idx="2361">
                  <c:v>1022250</c:v>
                </c:pt>
                <c:pt idx="2362">
                  <c:v>1022270</c:v>
                </c:pt>
                <c:pt idx="2363">
                  <c:v>1022280</c:v>
                </c:pt>
                <c:pt idx="2364">
                  <c:v>1022300</c:v>
                </c:pt>
                <c:pt idx="2365">
                  <c:v>1022320</c:v>
                </c:pt>
                <c:pt idx="2366">
                  <c:v>1022330</c:v>
                </c:pt>
                <c:pt idx="2367">
                  <c:v>1022350</c:v>
                </c:pt>
                <c:pt idx="2368">
                  <c:v>1022370</c:v>
                </c:pt>
                <c:pt idx="2369">
                  <c:v>1022380</c:v>
                </c:pt>
                <c:pt idx="2370">
                  <c:v>1022400</c:v>
                </c:pt>
                <c:pt idx="2371">
                  <c:v>1022420</c:v>
                </c:pt>
                <c:pt idx="2372">
                  <c:v>1022430</c:v>
                </c:pt>
                <c:pt idx="2373">
                  <c:v>1022450</c:v>
                </c:pt>
                <c:pt idx="2374">
                  <c:v>1022460</c:v>
                </c:pt>
                <c:pt idx="2375">
                  <c:v>1022480</c:v>
                </c:pt>
                <c:pt idx="2376">
                  <c:v>1022500</c:v>
                </c:pt>
                <c:pt idx="2377">
                  <c:v>1022510</c:v>
                </c:pt>
                <c:pt idx="2378">
                  <c:v>1022530</c:v>
                </c:pt>
                <c:pt idx="2379">
                  <c:v>1022540</c:v>
                </c:pt>
                <c:pt idx="2380">
                  <c:v>1022560</c:v>
                </c:pt>
                <c:pt idx="2381">
                  <c:v>1022570</c:v>
                </c:pt>
                <c:pt idx="2382">
                  <c:v>1022590</c:v>
                </c:pt>
                <c:pt idx="2383">
                  <c:v>1022600</c:v>
                </c:pt>
                <c:pt idx="2384">
                  <c:v>1022620</c:v>
                </c:pt>
                <c:pt idx="2385">
                  <c:v>1022630</c:v>
                </c:pt>
                <c:pt idx="2386">
                  <c:v>1022650</c:v>
                </c:pt>
                <c:pt idx="2387">
                  <c:v>1022660</c:v>
                </c:pt>
                <c:pt idx="2388">
                  <c:v>1022680</c:v>
                </c:pt>
                <c:pt idx="2389">
                  <c:v>1022690</c:v>
                </c:pt>
                <c:pt idx="2390">
                  <c:v>1022710</c:v>
                </c:pt>
                <c:pt idx="2391">
                  <c:v>1022720</c:v>
                </c:pt>
                <c:pt idx="2392">
                  <c:v>1022740</c:v>
                </c:pt>
                <c:pt idx="2393">
                  <c:v>1022750</c:v>
                </c:pt>
                <c:pt idx="2394">
                  <c:v>1022760</c:v>
                </c:pt>
                <c:pt idx="2395">
                  <c:v>1022780</c:v>
                </c:pt>
                <c:pt idx="2396">
                  <c:v>1022790</c:v>
                </c:pt>
                <c:pt idx="2397">
                  <c:v>1022810</c:v>
                </c:pt>
                <c:pt idx="2398">
                  <c:v>1022820</c:v>
                </c:pt>
                <c:pt idx="2399">
                  <c:v>1022830</c:v>
                </c:pt>
                <c:pt idx="2400">
                  <c:v>1022850</c:v>
                </c:pt>
                <c:pt idx="2401">
                  <c:v>1022860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599488"/>
        <c:axId val="127599880"/>
      </c:lineChart>
      <c:catAx>
        <c:axId val="12759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/>
                  <a:t>Поколение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599880"/>
        <c:crosses val="autoZero"/>
        <c:auto val="1"/>
        <c:lblAlgn val="ctr"/>
        <c:lblOffset val="100"/>
        <c:tickLblSkip val="600"/>
        <c:tickMarkSkip val="300"/>
        <c:noMultiLvlLbl val="0"/>
      </c:catAx>
      <c:valAx>
        <c:axId val="127599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/>
                  <a:t>Число</a:t>
                </a:r>
                <a:r>
                  <a:rPr lang="ru-RU" sz="1800" baseline="0"/>
                  <a:t> особей</a:t>
                </a:r>
                <a:endParaRPr lang="ru-RU" sz="1800"/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59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255280504001077"/>
          <c:y val="0.83962435745621755"/>
          <c:w val="0.38779368551302656"/>
          <c:h val="0.1603756989964078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01EB9-C30D-447C-86F6-2DE4DC6EB3F3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2A42E-CCB7-48CF-B069-71A2E72CD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Заголовок типа «Цели и задачи»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2A42E-CCB7-48CF-B069-71A2E72CDA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9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Заголовок</a:t>
            </a:r>
          </a:p>
          <a:p>
            <a:r>
              <a:rPr lang="ru-RU" dirty="0" smtClean="0"/>
              <a:t>Добавить информацию (графики</a:t>
            </a:r>
            <a:r>
              <a:rPr lang="ru-RU" baseline="0" dirty="0" smtClean="0"/>
              <a:t> и/или таблицы) по профилированию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2A42E-CCB7-48CF-B069-71A2E72CDA1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5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2A42E-CCB7-48CF-B069-71A2E72CDA1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5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Высокопроизводительное компьютерное моделирование популяционно-генетических процессов в бактериальных сообществах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064896" cy="1705744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endParaRPr lang="ru-RU" sz="2000" dirty="0" smtClean="0"/>
          </a:p>
          <a:p>
            <a:endParaRPr lang="en-US" sz="2000" dirty="0"/>
          </a:p>
          <a:p>
            <a:pPr algn="r"/>
            <a:r>
              <a:rPr lang="ru-RU" sz="2000" dirty="0" smtClean="0"/>
              <a:t>Студент Мустафин З.С.</a:t>
            </a:r>
            <a:r>
              <a:rPr lang="ru-RU" sz="2000" dirty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кафедра информационной биологии ФЕН НГУ</a:t>
            </a:r>
          </a:p>
          <a:p>
            <a:pPr algn="r"/>
            <a:r>
              <a:rPr lang="ru-RU" sz="2000" dirty="0" smtClean="0"/>
              <a:t>Научный руководитель</a:t>
            </a:r>
            <a:r>
              <a:rPr lang="en-US" sz="2000" dirty="0" smtClean="0"/>
              <a:t> </a:t>
            </a:r>
            <a:r>
              <a:rPr lang="ru-RU" sz="2000" dirty="0" smtClean="0"/>
              <a:t>к.б.н.</a:t>
            </a:r>
            <a:r>
              <a:rPr lang="en-US" sz="2000" dirty="0" smtClean="0"/>
              <a:t> </a:t>
            </a:r>
            <a:r>
              <a:rPr lang="ru-RU" sz="2000" dirty="0" err="1" smtClean="0"/>
              <a:t>Лашин</a:t>
            </a:r>
            <a:r>
              <a:rPr lang="ru-RU" sz="2000" dirty="0" smtClean="0"/>
              <a:t> С.А., лаб. мол-ген. систем, </a:t>
            </a:r>
            <a:r>
              <a:rPr lang="ru-RU" sz="2000" dirty="0" err="1" smtClean="0"/>
              <a:t>ИЦиГ</a:t>
            </a:r>
            <a:r>
              <a:rPr lang="ru-RU" sz="2000" dirty="0" smtClean="0"/>
              <a:t> СО РАН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52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67075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19672" y="215062"/>
            <a:ext cx="566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Изменение численности популяции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39790"/>
              </p:ext>
            </p:extLst>
          </p:nvPr>
        </p:nvGraphicFramePr>
        <p:xfrm>
          <a:off x="215516" y="768505"/>
          <a:ext cx="284431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175"/>
                <a:gridCol w="1264141"/>
              </a:tblGrid>
              <a:tr h="5232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комбинаций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времени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19,3%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28,8%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59,4%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92,4%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99,3%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99,</a:t>
                      </a:r>
                      <a:r>
                        <a:rPr lang="ru-RU" dirty="0" smtClean="0"/>
                        <a:t>9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0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0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98944"/>
              </p:ext>
            </p:extLst>
          </p:nvPr>
        </p:nvGraphicFramePr>
        <p:xfrm>
          <a:off x="107504" y="4221088"/>
          <a:ext cx="504056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71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Оптимизация</a:t>
            </a:r>
            <a:r>
              <a:rPr lang="ru-RU" dirty="0" smtClean="0"/>
              <a:t> </a:t>
            </a:r>
            <a:r>
              <a:rPr lang="ru-RU" sz="2800" dirty="0" smtClean="0"/>
              <a:t>модели</a:t>
            </a:r>
            <a:r>
              <a:rPr lang="en-US" sz="2800" dirty="0" smtClean="0"/>
              <a:t>. OpenMP </a:t>
            </a:r>
            <a:r>
              <a:rPr lang="ru-RU" sz="2800" dirty="0" smtClean="0"/>
              <a:t>и </a:t>
            </a:r>
            <a:r>
              <a:rPr lang="en-US" sz="2800" dirty="0" smtClean="0"/>
              <a:t>MPI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71957"/>
              </p:ext>
            </p:extLst>
          </p:nvPr>
        </p:nvGraphicFramePr>
        <p:xfrm>
          <a:off x="467544" y="836712"/>
          <a:ext cx="8219253" cy="367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179"/>
                <a:gridCol w="1274091"/>
                <a:gridCol w="1074267"/>
                <a:gridCol w="1174179"/>
                <a:gridCol w="487858"/>
                <a:gridCol w="1512168"/>
                <a:gridCol w="1522511"/>
              </a:tblGrid>
              <a:tr h="40228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мономорфных популяций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</a:t>
                      </a:r>
                      <a:r>
                        <a:rPr lang="ru-RU" sz="1600" dirty="0" smtClean="0">
                          <a:effectLst/>
                        </a:rPr>
                        <a:t>(поколений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Эффективность распараллеливания, (% 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процесса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процесса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MPI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OpenMP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MPI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OpenMP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941168"/>
            <a:ext cx="848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Сравнение эффективности распараллеливания процесса изменения численности </a:t>
            </a:r>
          </a:p>
          <a:p>
            <a:r>
              <a:rPr lang="ru-RU" dirty="0" smtClean="0"/>
              <a:t>популяции версиями с общей и распределенной памятью.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60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Оптимизация</a:t>
            </a:r>
            <a:r>
              <a:rPr lang="ru-RU" dirty="0" smtClean="0"/>
              <a:t> </a:t>
            </a:r>
            <a:r>
              <a:rPr lang="ru-RU" sz="2800" dirty="0" smtClean="0"/>
              <a:t>модели</a:t>
            </a:r>
            <a:r>
              <a:rPr lang="en-US" sz="2800" dirty="0" smtClean="0"/>
              <a:t>. OpenMP</a:t>
            </a:r>
            <a:r>
              <a:rPr lang="ru-RU" sz="2800" dirty="0" smtClean="0"/>
              <a:t>, </a:t>
            </a:r>
            <a:r>
              <a:rPr lang="en-US" sz="2800" dirty="0" smtClean="0"/>
              <a:t>MPI</a:t>
            </a:r>
            <a:r>
              <a:rPr lang="ru-RU" sz="2800" dirty="0" smtClean="0"/>
              <a:t>, </a:t>
            </a:r>
            <a:r>
              <a:rPr lang="en-US" sz="2800" dirty="0" smtClean="0"/>
              <a:t>CUDA.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59" y="5157192"/>
            <a:ext cx="8498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Минимальное время расчета скриптов разной сложности на трех альтернативных</a:t>
            </a:r>
          </a:p>
          <a:p>
            <a:r>
              <a:rPr lang="ru-RU" dirty="0" smtClean="0"/>
              <a:t> параллельных реализациях. </a:t>
            </a:r>
            <a:r>
              <a:rPr lang="en-US" dirty="0" smtClean="0"/>
              <a:t>x- </a:t>
            </a:r>
            <a:r>
              <a:rPr lang="en-US" dirty="0" err="1"/>
              <a:t>Amd</a:t>
            </a:r>
            <a:r>
              <a:rPr lang="en-US" dirty="0"/>
              <a:t> </a:t>
            </a:r>
            <a:r>
              <a:rPr lang="en-US" dirty="0" err="1"/>
              <a:t>Phenom</a:t>
            </a:r>
            <a:r>
              <a:rPr lang="en-US" dirty="0"/>
              <a:t> II x</a:t>
            </a:r>
            <a:r>
              <a:rPr lang="ru-RU" dirty="0"/>
              <a:t>6 1055</a:t>
            </a:r>
            <a:r>
              <a:rPr lang="en-US" dirty="0"/>
              <a:t>T</a:t>
            </a:r>
            <a:r>
              <a:rPr lang="ru-RU" dirty="0"/>
              <a:t> не справился с задачей </a:t>
            </a:r>
            <a:r>
              <a:rPr lang="ru-RU" dirty="0" smtClean="0"/>
              <a:t>этой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сложности.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5448"/>
              </p:ext>
            </p:extLst>
          </p:nvPr>
        </p:nvGraphicFramePr>
        <p:xfrm>
          <a:off x="395535" y="692695"/>
          <a:ext cx="8291265" cy="435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253"/>
                <a:gridCol w="1658253"/>
                <a:gridCol w="1658253"/>
                <a:gridCol w="1658253"/>
                <a:gridCol w="1658253"/>
              </a:tblGrid>
              <a:tr h="3886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мономорфных популяций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итераций (поколений)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Минимальное время расчета, сек. (число параллельных </a:t>
                      </a:r>
                      <a:r>
                        <a:rPr lang="ru-RU" sz="1600" dirty="0" smtClean="0">
                          <a:effectLst/>
                        </a:rPr>
                        <a:t>потоков,</a:t>
                      </a:r>
                      <a:r>
                        <a:rPr lang="ru-RU" sz="1600" baseline="0" dirty="0" smtClean="0">
                          <a:effectLst/>
                        </a:rPr>
                        <a:t> показавших это время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MPI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OpenMP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Cuda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 </a:t>
                      </a:r>
                      <a:r>
                        <a:rPr lang="ru-RU" sz="1600">
                          <a:effectLst/>
                        </a:rPr>
                        <a:t>(1)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 </a:t>
                      </a:r>
                      <a:r>
                        <a:rPr lang="ru-RU" sz="1600">
                          <a:effectLst/>
                        </a:rPr>
                        <a:t>(1)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318 </a:t>
                      </a:r>
                      <a:r>
                        <a:rPr lang="ru-RU" sz="1600" dirty="0">
                          <a:effectLst/>
                        </a:rPr>
                        <a:t>(1000)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 </a:t>
                      </a:r>
                      <a:r>
                        <a:rPr lang="ru-RU" sz="1600">
                          <a:effectLst/>
                        </a:rPr>
                        <a:t>(3)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 </a:t>
                      </a:r>
                      <a:r>
                        <a:rPr lang="ru-RU" sz="1600">
                          <a:effectLst/>
                        </a:rPr>
                        <a:t>(8)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335 </a:t>
                      </a:r>
                      <a:r>
                        <a:rPr lang="ru-RU" sz="1600" dirty="0">
                          <a:effectLst/>
                        </a:rPr>
                        <a:t>(500)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 </a:t>
                      </a:r>
                      <a:r>
                        <a:rPr lang="ru-RU" sz="1600" dirty="0">
                          <a:effectLst/>
                        </a:rPr>
                        <a:t>(5)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 </a:t>
                      </a:r>
                      <a:r>
                        <a:rPr lang="ru-RU" sz="1600">
                          <a:effectLst/>
                        </a:rPr>
                        <a:t>(8)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128 </a:t>
                      </a:r>
                      <a:r>
                        <a:rPr lang="ru-RU" sz="1600">
                          <a:effectLst/>
                        </a:rPr>
                        <a:t>(1000)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 </a:t>
                      </a:r>
                      <a:r>
                        <a:rPr lang="ru-RU" sz="1600" dirty="0">
                          <a:effectLst/>
                        </a:rPr>
                        <a:t>(5)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 </a:t>
                      </a:r>
                      <a:r>
                        <a:rPr lang="ru-RU" sz="1600">
                          <a:effectLst/>
                        </a:rPr>
                        <a:t>(8)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 </a:t>
                      </a:r>
                      <a:r>
                        <a:rPr lang="ru-RU" sz="1600" dirty="0">
                          <a:effectLst/>
                        </a:rPr>
                        <a:t>(500)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 </a:t>
                      </a:r>
                      <a:r>
                        <a:rPr lang="ru-RU" sz="1600" dirty="0">
                          <a:effectLst/>
                        </a:rPr>
                        <a:t>(6)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 </a:t>
                      </a:r>
                      <a:r>
                        <a:rPr lang="ru-RU" sz="1600" dirty="0">
                          <a:effectLst/>
                        </a:rPr>
                        <a:t>(8)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</a:t>
                      </a:r>
                      <a:r>
                        <a:rPr lang="ru-RU" sz="1600">
                          <a:effectLst/>
                        </a:rPr>
                        <a:t>(1000)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</a:t>
                      </a:r>
                      <a:r>
                        <a:rPr lang="ru-RU" sz="1600">
                          <a:effectLst/>
                        </a:rPr>
                        <a:t>(6)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 </a:t>
                      </a:r>
                      <a:r>
                        <a:rPr lang="ru-RU" sz="1600" dirty="0">
                          <a:effectLst/>
                        </a:rPr>
                        <a:t>(8)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</a:t>
                      </a:r>
                      <a:r>
                        <a:rPr lang="ru-RU" sz="1600" dirty="0">
                          <a:effectLst/>
                        </a:rPr>
                        <a:t>(10000)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 </a:t>
                      </a:r>
                      <a:r>
                        <a:rPr lang="ru-RU" sz="1600">
                          <a:effectLst/>
                        </a:rPr>
                        <a:t>(6)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 </a:t>
                      </a:r>
                      <a:r>
                        <a:rPr lang="ru-RU" sz="1600" dirty="0">
                          <a:effectLst/>
                        </a:rPr>
                        <a:t>(8)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</a:t>
                      </a:r>
                      <a:r>
                        <a:rPr lang="en-US" sz="1600" dirty="0" smtClean="0">
                          <a:effectLst/>
                        </a:rPr>
                        <a:t>(10000,50000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100000000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(50000,100000)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77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346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Приоритеты использования параллельных версий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3367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1) Для моделей с биологическим разнообразием &lt;100 МП лучше </a:t>
            </a:r>
            <a:r>
              <a:rPr lang="ru-RU" dirty="0" smtClean="0"/>
              <a:t> </a:t>
            </a:r>
            <a:r>
              <a:rPr lang="ru-RU" dirty="0"/>
              <a:t>использовать версию </a:t>
            </a:r>
            <a:r>
              <a:rPr lang="ru-RU" dirty="0" err="1"/>
              <a:t>OpenMP</a:t>
            </a:r>
            <a:r>
              <a:rPr lang="ru-RU" dirty="0"/>
              <a:t>, при чем без распараллеливания, так как она работает на любом оборудовании, не обладает никакими лишними пересылками и копированиями. Можно использовать консольную версию, но работать она будет примерно на 15-20% дольше. Категорически не рекомендуется использовать </a:t>
            </a:r>
            <a:r>
              <a:rPr lang="ru-RU" dirty="0" err="1"/>
              <a:t>cuda</a:t>
            </a:r>
            <a:r>
              <a:rPr lang="ru-RU" dirty="0"/>
              <a:t>-версию, так как она не даст распараллеливания и добавит времени на копирование данных в память видеокарты.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) Для моделей среднего биологического разнообразия (100-100000) можно использовать все версии. Эффективность MPI и </a:t>
            </a:r>
            <a:r>
              <a:rPr lang="ru-RU" dirty="0" err="1"/>
              <a:t>OpenMP</a:t>
            </a:r>
            <a:r>
              <a:rPr lang="ru-RU" dirty="0"/>
              <a:t> будет расти пропорционально сложности функции изменения численности (числу МП). Эффективность </a:t>
            </a:r>
            <a:r>
              <a:rPr lang="ru-RU" dirty="0" err="1"/>
              <a:t>cuda</a:t>
            </a:r>
            <a:r>
              <a:rPr lang="ru-RU" dirty="0"/>
              <a:t> версии </a:t>
            </a:r>
            <a:r>
              <a:rPr lang="ru-RU" dirty="0" smtClean="0"/>
              <a:t>будет </a:t>
            </a:r>
            <a:r>
              <a:rPr lang="ru-RU" dirty="0"/>
              <a:t>расти пропорционально уменьшению числа поколений.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) Для </a:t>
            </a:r>
            <a:r>
              <a:rPr lang="ru-RU" dirty="0" smtClean="0"/>
              <a:t>моделей </a:t>
            </a:r>
            <a:r>
              <a:rPr lang="ru-RU" dirty="0"/>
              <a:t>высокого биологического разнообразия </a:t>
            </a:r>
            <a:r>
              <a:rPr lang="ru-RU" dirty="0" smtClean="0"/>
              <a:t>(&gt;</a:t>
            </a:r>
            <a:r>
              <a:rPr lang="ru-RU" dirty="0"/>
              <a:t>10</a:t>
            </a:r>
            <a:r>
              <a:rPr lang="ru-RU" baseline="30000" dirty="0"/>
              <a:t>6</a:t>
            </a:r>
            <a:r>
              <a:rPr lang="ru-RU" dirty="0" smtClean="0"/>
              <a:t> </a:t>
            </a:r>
            <a:r>
              <a:rPr lang="ru-RU" dirty="0"/>
              <a:t>МП) </a:t>
            </a:r>
            <a:r>
              <a:rPr lang="ru-RU" dirty="0" smtClean="0"/>
              <a:t>лучше </a:t>
            </a:r>
            <a:r>
              <a:rPr lang="ru-RU" dirty="0"/>
              <a:t>использовать </a:t>
            </a:r>
            <a:r>
              <a:rPr lang="ru-RU" dirty="0" err="1"/>
              <a:t>cuda</a:t>
            </a:r>
            <a:r>
              <a:rPr lang="ru-RU" dirty="0"/>
              <a:t> версию, изменяя число потоков пропорционально сложности задачи (не брать слишком много потоков для слабых задач, слишком мало для тяжелых, не допускать слишком большого отношения числа блоков к числу потоков(&gt;100).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6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8"/>
            <a:ext cx="8229600" cy="6210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 применения генетических спектров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700" dirty="0" smtClean="0"/>
              <a:t>   </a:t>
            </a:r>
            <a:r>
              <a:rPr lang="ru-RU" sz="1700" dirty="0" smtClean="0"/>
              <a:t>В </a:t>
            </a:r>
            <a:r>
              <a:rPr lang="ru-RU" sz="1700" dirty="0"/>
              <a:t>некоторых моделях, рассчитываемых на ГЭК, возможны ситуации, когда часть </a:t>
            </a:r>
            <a:r>
              <a:rPr lang="ru-RU" sz="1700" dirty="0" smtClean="0"/>
              <a:t>особей</a:t>
            </a:r>
            <a:r>
              <a:rPr lang="en-US" sz="1700" dirty="0" smtClean="0"/>
              <a:t> </a:t>
            </a:r>
            <a:r>
              <a:rPr lang="ru-RU" sz="1700" dirty="0" smtClean="0"/>
              <a:t>менее эффективно участвует в изменении численности, но за счет наиболее эффективных особей численность наименее эффективных особей поддерживается искусственным путем. Таким образом, вместо эффективных особей в изменении численности участвуют неэффективные. В предельном случае в изменении численности могут даже участвовать особи, которые должны умереть. Например, пусть в 1 поколении:</a:t>
            </a:r>
          </a:p>
          <a:p>
            <a:pPr marL="0" indent="0">
              <a:buNone/>
            </a:pPr>
            <a:r>
              <a:rPr lang="ru-RU" sz="1700" dirty="0" smtClean="0"/>
              <a:t>4 </a:t>
            </a:r>
            <a:r>
              <a:rPr lang="ru-RU" sz="1700" dirty="0"/>
              <a:t>(</a:t>
            </a:r>
            <a:r>
              <a:rPr lang="ru-RU" sz="1700" dirty="0" smtClean="0"/>
              <a:t>0.5)</a:t>
            </a:r>
            <a:r>
              <a:rPr lang="ru-RU" sz="1700" dirty="0"/>
              <a:t>	</a:t>
            </a:r>
            <a:r>
              <a:rPr lang="ru-RU" sz="1700" dirty="0" smtClean="0"/>
              <a:t>5 </a:t>
            </a:r>
            <a:r>
              <a:rPr lang="ru-RU" sz="1700" dirty="0"/>
              <a:t>(</a:t>
            </a:r>
            <a:r>
              <a:rPr lang="ru-RU" sz="1700" dirty="0" smtClean="0"/>
              <a:t>0.5)</a:t>
            </a:r>
            <a:r>
              <a:rPr lang="ru-RU" sz="1700" dirty="0"/>
              <a:t>		- распределение аллелей для гена 1</a:t>
            </a:r>
          </a:p>
          <a:p>
            <a:pPr marL="0" indent="0">
              <a:buNone/>
            </a:pPr>
            <a:r>
              <a:rPr lang="ru-RU" sz="1700" dirty="0" smtClean="0"/>
              <a:t>4 </a:t>
            </a:r>
            <a:r>
              <a:rPr lang="ru-RU" sz="1700" dirty="0"/>
              <a:t>(</a:t>
            </a:r>
            <a:r>
              <a:rPr lang="ru-RU" sz="1700" dirty="0" smtClean="0"/>
              <a:t>0.5)</a:t>
            </a:r>
            <a:r>
              <a:rPr lang="ru-RU" sz="1700" dirty="0"/>
              <a:t>	</a:t>
            </a:r>
            <a:r>
              <a:rPr lang="ru-RU" sz="1700" dirty="0" smtClean="0"/>
              <a:t>5 </a:t>
            </a:r>
            <a:r>
              <a:rPr lang="ru-RU" sz="1700" dirty="0"/>
              <a:t>(</a:t>
            </a:r>
            <a:r>
              <a:rPr lang="ru-RU" sz="1700" dirty="0" smtClean="0"/>
              <a:t>0.5) </a:t>
            </a:r>
            <a:r>
              <a:rPr lang="ru-RU" sz="1700" dirty="0"/>
              <a:t>		- распределение аллелей для гена </a:t>
            </a:r>
            <a:r>
              <a:rPr lang="ru-RU" sz="1700" dirty="0" smtClean="0"/>
              <a:t>2</a:t>
            </a:r>
          </a:p>
          <a:p>
            <a:pPr marL="0" indent="0">
              <a:buNone/>
            </a:pPr>
            <a:r>
              <a:rPr lang="ru-RU" sz="1700" dirty="0" smtClean="0"/>
              <a:t>   Пусть </a:t>
            </a:r>
            <a:r>
              <a:rPr lang="ru-RU" sz="1700" dirty="0" smtClean="0"/>
              <a:t>одинаковые</a:t>
            </a:r>
            <a:r>
              <a:rPr lang="ru-RU" sz="1700" dirty="0" smtClean="0"/>
              <a:t> </a:t>
            </a:r>
            <a:r>
              <a:rPr lang="ru-RU" sz="1700" dirty="0" smtClean="0"/>
              <a:t>по определенному признаку пары (</a:t>
            </a:r>
            <a:r>
              <a:rPr lang="en-US" sz="1700" dirty="0" smtClean="0"/>
              <a:t>4,4</a:t>
            </a:r>
            <a:r>
              <a:rPr lang="ru-RU" sz="1700" dirty="0" smtClean="0"/>
              <a:t>)</a:t>
            </a:r>
            <a:r>
              <a:rPr lang="en-US" sz="1700" dirty="0" smtClean="0"/>
              <a:t> </a:t>
            </a:r>
            <a:r>
              <a:rPr lang="ru-RU" sz="1700" dirty="0" smtClean="0"/>
              <a:t>и (</a:t>
            </a:r>
            <a:r>
              <a:rPr lang="en-US" sz="1700" dirty="0" smtClean="0"/>
              <a:t>5,5</a:t>
            </a:r>
            <a:r>
              <a:rPr lang="ru-RU" sz="1700" dirty="0" smtClean="0"/>
              <a:t>)</a:t>
            </a:r>
            <a:r>
              <a:rPr lang="en-US" sz="1700" dirty="0" smtClean="0"/>
              <a:t> </a:t>
            </a:r>
            <a:r>
              <a:rPr lang="ru-RU" sz="1700" dirty="0" smtClean="0"/>
              <a:t>наиболее эффективны в нашей стратегии. Первое изменение численности популяции даст следующие результата:</a:t>
            </a:r>
            <a:endParaRPr lang="ru-RU" sz="1700" dirty="0"/>
          </a:p>
          <a:p>
            <a:pPr marL="0" indent="0">
              <a:buNone/>
            </a:pPr>
            <a:r>
              <a:rPr lang="ru-RU" sz="1700" dirty="0"/>
              <a:t>Значения </a:t>
            </a:r>
            <a:r>
              <a:rPr lang="ru-RU" sz="1700" dirty="0" smtClean="0"/>
              <a:t>аллелей   Частоты встречаемости (после изменения численности)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(4, 4)</a:t>
            </a:r>
            <a:r>
              <a:rPr lang="ru-RU" sz="1700" dirty="0"/>
              <a:t>		</a:t>
            </a:r>
            <a:r>
              <a:rPr lang="ru-RU" sz="1700" dirty="0" smtClean="0"/>
              <a:t>  0.25</a:t>
            </a:r>
            <a:r>
              <a:rPr lang="en-US" sz="1700" dirty="0" smtClean="0"/>
              <a:t>		</a:t>
            </a:r>
            <a:r>
              <a:rPr lang="ru-RU" sz="1700" dirty="0" smtClean="0"/>
              <a:t>(</a:t>
            </a:r>
            <a:r>
              <a:rPr lang="en-US" sz="1700" dirty="0" smtClean="0"/>
              <a:t>0.</a:t>
            </a:r>
            <a:r>
              <a:rPr lang="ru-RU" sz="1700" dirty="0" smtClean="0"/>
              <a:t>3)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(4, 5)</a:t>
            </a:r>
            <a:r>
              <a:rPr lang="ru-RU" sz="1700" dirty="0"/>
              <a:t>		</a:t>
            </a:r>
            <a:r>
              <a:rPr lang="ru-RU" sz="1700" dirty="0" smtClean="0"/>
              <a:t>  0.25</a:t>
            </a:r>
            <a:r>
              <a:rPr lang="en-US" sz="1700" dirty="0"/>
              <a:t>	</a:t>
            </a:r>
            <a:r>
              <a:rPr lang="en-US" sz="1700" dirty="0" smtClean="0"/>
              <a:t>	(0.2)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(5, 4)</a:t>
            </a:r>
            <a:r>
              <a:rPr lang="ru-RU" sz="1700" dirty="0"/>
              <a:t>		</a:t>
            </a:r>
            <a:r>
              <a:rPr lang="ru-RU" sz="1700" dirty="0" smtClean="0"/>
              <a:t>  0.25</a:t>
            </a:r>
            <a:r>
              <a:rPr lang="en-US" sz="1700" dirty="0"/>
              <a:t>	</a:t>
            </a:r>
            <a:r>
              <a:rPr lang="en-US" sz="1700" dirty="0" smtClean="0"/>
              <a:t>	(0.</a:t>
            </a:r>
            <a:r>
              <a:rPr lang="ru-RU" sz="1700" dirty="0" smtClean="0"/>
              <a:t>2</a:t>
            </a:r>
            <a:r>
              <a:rPr lang="en-US" sz="1700" dirty="0" smtClean="0"/>
              <a:t>)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(5, 5)</a:t>
            </a:r>
            <a:r>
              <a:rPr lang="ru-RU" sz="1700" dirty="0"/>
              <a:t>		</a:t>
            </a:r>
            <a:r>
              <a:rPr lang="ru-RU" sz="1700" dirty="0" smtClean="0"/>
              <a:t>  0.25</a:t>
            </a:r>
            <a:r>
              <a:rPr lang="en-US" sz="1700" dirty="0" smtClean="0"/>
              <a:t>		(0.</a:t>
            </a:r>
            <a:r>
              <a:rPr lang="ru-RU" sz="1700" dirty="0" smtClean="0"/>
              <a:t>3</a:t>
            </a:r>
            <a:r>
              <a:rPr lang="en-US" sz="1700" dirty="0" smtClean="0"/>
              <a:t>)</a:t>
            </a:r>
          </a:p>
          <a:p>
            <a:pPr marL="0" indent="0">
              <a:buNone/>
            </a:pPr>
            <a:r>
              <a:rPr lang="ru-RU" sz="1700" dirty="0" smtClean="0"/>
              <a:t>   Но, несмотря на то, что особей 1 и 4 группы больше, при возвращении к генетическому спектру мы снова получим концентрацию </a:t>
            </a:r>
            <a:r>
              <a:rPr lang="en-US" sz="1700" dirty="0" smtClean="0"/>
              <a:t>0.5 </a:t>
            </a:r>
            <a:r>
              <a:rPr lang="ru-RU" sz="1700" dirty="0" smtClean="0"/>
              <a:t>для каждого вида аллелей, так как вклад в каждый аллель каждого гена вносят разные сочетания пар особей с количеством </a:t>
            </a:r>
            <a:r>
              <a:rPr lang="en-US" sz="1700" dirty="0" smtClean="0"/>
              <a:t>0.2 </a:t>
            </a:r>
            <a:r>
              <a:rPr lang="ru-RU" sz="1700" dirty="0" smtClean="0"/>
              <a:t>и </a:t>
            </a:r>
            <a:r>
              <a:rPr lang="en-US" sz="1700" dirty="0" smtClean="0"/>
              <a:t>0.3</a:t>
            </a: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369703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459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Модель коадаптивных аллелей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7206" y="4509120"/>
            <a:ext cx="1296144" cy="36004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95458" y="4509120"/>
            <a:ext cx="129614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>
            <a:stCxn id="6" idx="0"/>
          </p:cNvCxnSpPr>
          <p:nvPr/>
        </p:nvCxnSpPr>
        <p:spPr>
          <a:xfrm rot="5400000" flipH="1" flipV="1">
            <a:off x="5087546" y="4005064"/>
            <a:ext cx="360040" cy="648072"/>
          </a:xfrm>
          <a:prstGeom prst="bentConnector2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57200" y="4869160"/>
            <a:ext cx="7932370" cy="2283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ирог 14"/>
          <p:cNvSpPr/>
          <p:nvPr/>
        </p:nvSpPr>
        <p:spPr>
          <a:xfrm>
            <a:off x="765860" y="1250488"/>
            <a:ext cx="914400" cy="914400"/>
          </a:xfrm>
          <a:prstGeom prst="pie">
            <a:avLst>
              <a:gd name="adj1" fmla="val 21537951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rot="5400000">
            <a:off x="845382" y="1185040"/>
            <a:ext cx="914400" cy="914400"/>
          </a:xfrm>
          <a:prstGeom prst="pie">
            <a:avLst>
              <a:gd name="adj1" fmla="val 10801813"/>
              <a:gd name="adj2" fmla="val 1602825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ирог 18"/>
          <p:cNvSpPr/>
          <p:nvPr/>
        </p:nvSpPr>
        <p:spPr>
          <a:xfrm>
            <a:off x="5276485" y="1104507"/>
            <a:ext cx="914400" cy="914400"/>
          </a:xfrm>
          <a:prstGeom prst="pie">
            <a:avLst>
              <a:gd name="adj1" fmla="val 21537951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ирог 19"/>
          <p:cNvSpPr/>
          <p:nvPr/>
        </p:nvSpPr>
        <p:spPr>
          <a:xfrm rot="5400000">
            <a:off x="7847796" y="2638259"/>
            <a:ext cx="914400" cy="914400"/>
          </a:xfrm>
          <a:prstGeom prst="pie">
            <a:avLst>
              <a:gd name="adj1" fmla="val 10801813"/>
              <a:gd name="adj2" fmla="val 1602825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340262" y="2378947"/>
            <a:ext cx="662940" cy="1051560"/>
          </a:xfrm>
          <a:custGeom>
            <a:avLst/>
            <a:gdLst>
              <a:gd name="connsiteX0" fmla="*/ 0 w 662940"/>
              <a:gd name="connsiteY0" fmla="*/ 22860 h 1051560"/>
              <a:gd name="connsiteX1" fmla="*/ 0 w 662940"/>
              <a:gd name="connsiteY1" fmla="*/ 1051560 h 1051560"/>
              <a:gd name="connsiteX2" fmla="*/ 662940 w 662940"/>
              <a:gd name="connsiteY2" fmla="*/ 1051560 h 1051560"/>
              <a:gd name="connsiteX3" fmla="*/ 662940 w 662940"/>
              <a:gd name="connsiteY3" fmla="*/ 731520 h 1051560"/>
              <a:gd name="connsiteX4" fmla="*/ 274320 w 662940"/>
              <a:gd name="connsiteY4" fmla="*/ 731520 h 1051560"/>
              <a:gd name="connsiteX5" fmla="*/ 274320 w 662940"/>
              <a:gd name="connsiteY5" fmla="*/ 331470 h 1051560"/>
              <a:gd name="connsiteX6" fmla="*/ 662940 w 662940"/>
              <a:gd name="connsiteY6" fmla="*/ 331470 h 1051560"/>
              <a:gd name="connsiteX7" fmla="*/ 662940 w 662940"/>
              <a:gd name="connsiteY7" fmla="*/ 0 h 1051560"/>
              <a:gd name="connsiteX8" fmla="*/ 0 w 662940"/>
              <a:gd name="connsiteY8" fmla="*/ 2286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40" h="1051560">
                <a:moveTo>
                  <a:pt x="0" y="22860"/>
                </a:moveTo>
                <a:lnTo>
                  <a:pt x="0" y="1051560"/>
                </a:lnTo>
                <a:lnTo>
                  <a:pt x="662940" y="1051560"/>
                </a:lnTo>
                <a:lnTo>
                  <a:pt x="662940" y="731520"/>
                </a:lnTo>
                <a:lnTo>
                  <a:pt x="274320" y="731520"/>
                </a:lnTo>
                <a:lnTo>
                  <a:pt x="274320" y="331470"/>
                </a:lnTo>
                <a:lnTo>
                  <a:pt x="662940" y="331470"/>
                </a:lnTo>
                <a:lnTo>
                  <a:pt x="662940" y="0"/>
                </a:lnTo>
                <a:lnTo>
                  <a:pt x="0" y="228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983798" y="2378947"/>
            <a:ext cx="662940" cy="1051560"/>
          </a:xfrm>
          <a:custGeom>
            <a:avLst/>
            <a:gdLst>
              <a:gd name="connsiteX0" fmla="*/ 0 w 662940"/>
              <a:gd name="connsiteY0" fmla="*/ 22860 h 1051560"/>
              <a:gd name="connsiteX1" fmla="*/ 0 w 662940"/>
              <a:gd name="connsiteY1" fmla="*/ 1051560 h 1051560"/>
              <a:gd name="connsiteX2" fmla="*/ 662940 w 662940"/>
              <a:gd name="connsiteY2" fmla="*/ 1051560 h 1051560"/>
              <a:gd name="connsiteX3" fmla="*/ 662940 w 662940"/>
              <a:gd name="connsiteY3" fmla="*/ 731520 h 1051560"/>
              <a:gd name="connsiteX4" fmla="*/ 274320 w 662940"/>
              <a:gd name="connsiteY4" fmla="*/ 731520 h 1051560"/>
              <a:gd name="connsiteX5" fmla="*/ 274320 w 662940"/>
              <a:gd name="connsiteY5" fmla="*/ 331470 h 1051560"/>
              <a:gd name="connsiteX6" fmla="*/ 662940 w 662940"/>
              <a:gd name="connsiteY6" fmla="*/ 331470 h 1051560"/>
              <a:gd name="connsiteX7" fmla="*/ 662940 w 662940"/>
              <a:gd name="connsiteY7" fmla="*/ 0 h 1051560"/>
              <a:gd name="connsiteX8" fmla="*/ 0 w 662940"/>
              <a:gd name="connsiteY8" fmla="*/ 2286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40" h="1051560">
                <a:moveTo>
                  <a:pt x="0" y="22860"/>
                </a:moveTo>
                <a:lnTo>
                  <a:pt x="0" y="1051560"/>
                </a:lnTo>
                <a:lnTo>
                  <a:pt x="662940" y="1051560"/>
                </a:lnTo>
                <a:lnTo>
                  <a:pt x="662940" y="731520"/>
                </a:lnTo>
                <a:lnTo>
                  <a:pt x="274320" y="731520"/>
                </a:lnTo>
                <a:lnTo>
                  <a:pt x="274320" y="331470"/>
                </a:lnTo>
                <a:lnTo>
                  <a:pt x="662940" y="331470"/>
                </a:lnTo>
                <a:lnTo>
                  <a:pt x="662940" y="0"/>
                </a:lnTo>
                <a:lnTo>
                  <a:pt x="0" y="228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327607" y="1073991"/>
            <a:ext cx="868680" cy="1085850"/>
          </a:xfrm>
          <a:custGeom>
            <a:avLst/>
            <a:gdLst>
              <a:gd name="connsiteX0" fmla="*/ 0 w 868680"/>
              <a:gd name="connsiteY0" fmla="*/ 354330 h 1085850"/>
              <a:gd name="connsiteX1" fmla="*/ 11430 w 868680"/>
              <a:gd name="connsiteY1" fmla="*/ 742950 h 1085850"/>
              <a:gd name="connsiteX2" fmla="*/ 548640 w 868680"/>
              <a:gd name="connsiteY2" fmla="*/ 731520 h 1085850"/>
              <a:gd name="connsiteX3" fmla="*/ 537210 w 868680"/>
              <a:gd name="connsiteY3" fmla="*/ 1074420 h 1085850"/>
              <a:gd name="connsiteX4" fmla="*/ 868680 w 868680"/>
              <a:gd name="connsiteY4" fmla="*/ 1085850 h 1085850"/>
              <a:gd name="connsiteX5" fmla="*/ 857250 w 868680"/>
              <a:gd name="connsiteY5" fmla="*/ 0 h 1085850"/>
              <a:gd name="connsiteX6" fmla="*/ 514350 w 868680"/>
              <a:gd name="connsiteY6" fmla="*/ 0 h 1085850"/>
              <a:gd name="connsiteX7" fmla="*/ 537210 w 868680"/>
              <a:gd name="connsiteY7" fmla="*/ 411480 h 1085850"/>
              <a:gd name="connsiteX8" fmla="*/ 0 w 868680"/>
              <a:gd name="connsiteY8" fmla="*/ 35433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680" h="1085850">
                <a:moveTo>
                  <a:pt x="0" y="354330"/>
                </a:moveTo>
                <a:lnTo>
                  <a:pt x="11430" y="742950"/>
                </a:lnTo>
                <a:lnTo>
                  <a:pt x="548640" y="731520"/>
                </a:lnTo>
                <a:lnTo>
                  <a:pt x="537210" y="1074420"/>
                </a:lnTo>
                <a:lnTo>
                  <a:pt x="868680" y="1085850"/>
                </a:lnTo>
                <a:lnTo>
                  <a:pt x="857250" y="0"/>
                </a:lnTo>
                <a:lnTo>
                  <a:pt x="514350" y="0"/>
                </a:lnTo>
                <a:lnTo>
                  <a:pt x="537210" y="411480"/>
                </a:lnTo>
                <a:lnTo>
                  <a:pt x="0" y="3543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754035" y="2344657"/>
            <a:ext cx="868680" cy="1085850"/>
          </a:xfrm>
          <a:custGeom>
            <a:avLst/>
            <a:gdLst>
              <a:gd name="connsiteX0" fmla="*/ 0 w 868680"/>
              <a:gd name="connsiteY0" fmla="*/ 354330 h 1085850"/>
              <a:gd name="connsiteX1" fmla="*/ 11430 w 868680"/>
              <a:gd name="connsiteY1" fmla="*/ 742950 h 1085850"/>
              <a:gd name="connsiteX2" fmla="*/ 548640 w 868680"/>
              <a:gd name="connsiteY2" fmla="*/ 731520 h 1085850"/>
              <a:gd name="connsiteX3" fmla="*/ 537210 w 868680"/>
              <a:gd name="connsiteY3" fmla="*/ 1074420 h 1085850"/>
              <a:gd name="connsiteX4" fmla="*/ 868680 w 868680"/>
              <a:gd name="connsiteY4" fmla="*/ 1085850 h 1085850"/>
              <a:gd name="connsiteX5" fmla="*/ 857250 w 868680"/>
              <a:gd name="connsiteY5" fmla="*/ 0 h 1085850"/>
              <a:gd name="connsiteX6" fmla="*/ 514350 w 868680"/>
              <a:gd name="connsiteY6" fmla="*/ 0 h 1085850"/>
              <a:gd name="connsiteX7" fmla="*/ 537210 w 868680"/>
              <a:gd name="connsiteY7" fmla="*/ 411480 h 1085850"/>
              <a:gd name="connsiteX8" fmla="*/ 0 w 868680"/>
              <a:gd name="connsiteY8" fmla="*/ 35433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680" h="1085850">
                <a:moveTo>
                  <a:pt x="0" y="354330"/>
                </a:moveTo>
                <a:lnTo>
                  <a:pt x="11430" y="742950"/>
                </a:lnTo>
                <a:lnTo>
                  <a:pt x="548640" y="731520"/>
                </a:lnTo>
                <a:lnTo>
                  <a:pt x="537210" y="1074420"/>
                </a:lnTo>
                <a:lnTo>
                  <a:pt x="868680" y="1085850"/>
                </a:lnTo>
                <a:lnTo>
                  <a:pt x="857250" y="0"/>
                </a:lnTo>
                <a:lnTo>
                  <a:pt x="514350" y="0"/>
                </a:lnTo>
                <a:lnTo>
                  <a:pt x="537210" y="411480"/>
                </a:lnTo>
                <a:lnTo>
                  <a:pt x="0" y="3543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223060" y="2200205"/>
            <a:ext cx="804146" cy="226298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384283" y="3476440"/>
            <a:ext cx="590402" cy="95569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901851" y="2183146"/>
            <a:ext cx="2787213" cy="227229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323350" y="3192952"/>
            <a:ext cx="3872938" cy="126249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95457" y="284688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60886" y="356430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1369" y="5096188"/>
            <a:ext cx="248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Регуляторный район </a:t>
            </a:r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740575" y="5085184"/>
            <a:ext cx="5066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Ген утилизации неспецифического субстрата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817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Результаты тестирования модели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862752"/>
              </p:ext>
            </p:extLst>
          </p:nvPr>
        </p:nvGraphicFramePr>
        <p:xfrm>
          <a:off x="323528" y="620688"/>
          <a:ext cx="78488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09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36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/>
              <a:t>Преимущества и недостатки </a:t>
            </a:r>
            <a:r>
              <a:rPr lang="ru-RU" sz="2800" dirty="0" smtClean="0"/>
              <a:t>новой модели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0243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+  Увеличение точности моделирования в ГЭК.</a:t>
            </a:r>
          </a:p>
          <a:p>
            <a:pPr marL="0" indent="0" algn="just">
              <a:buNone/>
            </a:pPr>
            <a:r>
              <a:rPr lang="ru-RU" dirty="0" smtClean="0"/>
              <a:t>+ </a:t>
            </a:r>
            <a:r>
              <a:rPr lang="ru-RU" dirty="0"/>
              <a:t>Возможность вручную задавать частоты мономорфных популяций.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/>
              <a:t>Огромные требования к оперативной памяти на задачах с очень большим числом мономорфных популяций( 3.6 Гб на параллельный процесс для нагрузочной модели).</a:t>
            </a:r>
          </a:p>
          <a:p>
            <a:pPr marL="0" indent="0" algn="just">
              <a:buNone/>
            </a:pPr>
            <a:r>
              <a:rPr lang="ru-RU" dirty="0" smtClean="0"/>
              <a:t>  - Невозможно использование параллельной версии для нагрузочных моделей.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6027"/>
              </p:ext>
            </p:extLst>
          </p:nvPr>
        </p:nvGraphicFramePr>
        <p:xfrm>
          <a:off x="395536" y="3356992"/>
          <a:ext cx="8424937" cy="33893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56350"/>
                <a:gridCol w="2200034"/>
                <a:gridCol w="1584176"/>
                <a:gridCol w="2128026"/>
                <a:gridCol w="1256351"/>
              </a:tblGrid>
              <a:tr h="709836">
                <a:tc>
                  <a:txBody>
                    <a:bodyPr/>
                    <a:lstStyle/>
                    <a:p>
                      <a:pPr marR="4000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Число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/>
                      <a:r>
                        <a:rPr lang="ru-RU" sz="1600" dirty="0" smtClean="0">
                          <a:effectLst/>
                        </a:rPr>
                        <a:t>Число аллельных вариантов гена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Число мономорфных</a:t>
                      </a:r>
                      <a:r>
                        <a:rPr lang="ru-RU" sz="1600" baseline="0" dirty="0" smtClean="0">
                          <a:effectLst/>
                        </a:rPr>
                        <a:t> популяций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Затраты</a:t>
                      </a:r>
                      <a:r>
                        <a:rPr lang="ru-RU" sz="1600" baseline="0" dirty="0" smtClean="0">
                          <a:effectLst/>
                        </a:rPr>
                        <a:t> памяти на параллельный процесс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ru-RU" sz="1600" dirty="0" smtClean="0">
                          <a:effectLst/>
                        </a:rPr>
                        <a:t>Время выполнения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176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для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всех</a:t>
                      </a:r>
                      <a:r>
                        <a:rPr lang="ru-RU" sz="1600" baseline="0" dirty="0" smtClean="0">
                          <a:effectLst/>
                        </a:rPr>
                        <a:t>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28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285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Половина генов  5, половина </a:t>
                      </a:r>
                      <a:r>
                        <a:rPr lang="ru-RU" sz="1600" baseline="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52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285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для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всех</a:t>
                      </a:r>
                      <a:r>
                        <a:rPr lang="ru-RU" sz="1600" baseline="0" dirty="0" smtClean="0">
                          <a:effectLst/>
                        </a:rPr>
                        <a:t>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320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48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466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Половина генов  5, половина </a:t>
                      </a:r>
                      <a:r>
                        <a:rPr lang="ru-RU" sz="1600" baseline="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48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285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для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всех</a:t>
                      </a:r>
                      <a:r>
                        <a:rPr lang="ru-RU" sz="1600" baseline="0" dirty="0" smtClean="0">
                          <a:effectLst/>
                        </a:rPr>
                        <a:t>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Гб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8</a:t>
                      </a:r>
                      <a:r>
                        <a:rPr lang="ru-RU" sz="1600" kern="1200" baseline="0" dirty="0" smtClean="0">
                          <a:effectLst/>
                        </a:rPr>
                        <a:t> часов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466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Половина генов  5, половина </a:t>
                      </a:r>
                      <a:r>
                        <a:rPr lang="ru-RU" sz="1600" baseline="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Гб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8 часов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5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dirty="0" smtClean="0"/>
              <a:t>Заключение</a:t>
            </a:r>
          </a:p>
          <a:p>
            <a:pPr algn="just"/>
            <a:r>
              <a:rPr lang="ru-RU" sz="2400" dirty="0"/>
              <a:t>В рамках данной работы </a:t>
            </a:r>
            <a:r>
              <a:rPr lang="ru-RU" sz="2400" dirty="0" smtClean="0"/>
              <a:t>была оптимизирована исходная модель хранения популяции с помощью различных средств параллельного программирования.</a:t>
            </a:r>
          </a:p>
          <a:p>
            <a:pPr algn="just"/>
            <a:r>
              <a:rPr lang="ru-RU" sz="2400" dirty="0" smtClean="0"/>
              <a:t>Была </a:t>
            </a:r>
            <a:r>
              <a:rPr lang="ru-RU" sz="2400" dirty="0"/>
              <a:t>разработана и протестирована </a:t>
            </a:r>
            <a:r>
              <a:rPr lang="ru-RU" sz="2400" dirty="0" smtClean="0"/>
              <a:t>альтернативная</a:t>
            </a:r>
            <a:r>
              <a:rPr lang="en-US" sz="2400" dirty="0" smtClean="0"/>
              <a:t> </a:t>
            </a:r>
            <a:r>
              <a:rPr lang="ru-RU" sz="2400" dirty="0"/>
              <a:t>модель хранения </a:t>
            </a:r>
            <a:r>
              <a:rPr lang="ru-RU" sz="2400" dirty="0" smtClean="0"/>
              <a:t>популяции, </a:t>
            </a:r>
            <a:r>
              <a:rPr lang="ru-RU" sz="2400" dirty="0"/>
              <a:t>направленная на моделирование систем низкого и среднего уровня биологического разнообразия, ориентированная на точность и удобство работы пользователя. </a:t>
            </a:r>
            <a:endParaRPr lang="ru-RU" sz="2400" dirty="0" smtClean="0"/>
          </a:p>
          <a:p>
            <a:pPr algn="just"/>
            <a:r>
              <a:rPr lang="ru-RU" sz="2400" dirty="0" smtClean="0"/>
              <a:t>Был разработан новый алгоритм моделирования мутаций.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В дальнейшем планируется использовать данные алгоритмы для получения биологических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4946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08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647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Объект моделирования – бактериальное сообщество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270670" cy="5275168"/>
          </a:xfrm>
        </p:spPr>
      </p:pic>
      <p:sp>
        <p:nvSpPr>
          <p:cNvPr id="3" name="TextBox 2"/>
          <p:cNvSpPr txBox="1"/>
          <p:nvPr/>
        </p:nvSpPr>
        <p:spPr>
          <a:xfrm>
            <a:off x="683568" y="622583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</a:t>
            </a:r>
            <a:r>
              <a:rPr lang="en-US" sz="1400" dirty="0">
                <a:solidFill>
                  <a:srgbClr val="0070C0"/>
                </a:solidFill>
              </a:rPr>
              <a:t>://t2.gstatic.com/images?q=tbn:ANd9GcTyVvOUpW5QuhC2jWgIg_ME5Z6qV6qyl3W5AD_kp6oZhIw8l_xE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Новый алгоритм мутаций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517453"/>
              </p:ext>
            </p:extLst>
          </p:nvPr>
        </p:nvGraphicFramePr>
        <p:xfrm>
          <a:off x="323528" y="1760042"/>
          <a:ext cx="8280920" cy="3346455"/>
        </p:xfrm>
        <a:graphic>
          <a:graphicData uri="http://schemas.openxmlformats.org/drawingml/2006/table">
            <a:tbl>
              <a:tblPr firstRow="1" firstCol="1" bandRow="1"/>
              <a:tblGrid>
                <a:gridCol w="2629110"/>
                <a:gridCol w="5651810"/>
              </a:tblGrid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iteration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номер итерации (поколения)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numberOfCombination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номер мономорфной популяции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effectLst/>
                        </a:rPr>
                        <a:t>numberOfAllele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номер мутирующего аллельного варианта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newAlleleValue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новое значение мутирующего аллельного варианта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223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accuracy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точность, с которой вычисляется отклонение от текущего значения аллельного варианта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probabilityOfMutation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вероятность мутации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percentOfCombination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мутирующая доля мономорфной популяции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83671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Создан и протестирован новый алгоритм  моделирования мутаций. Мутация моделируется непосредственно в мономорфной популяции. Пользователь указывает следующие параметры: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55172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Алгоритм тестировался на обеих методиках представления данных и на параллельной версии ГЭК. В ближайших планах работа с экспериментаторами и тестирование алгоритма на биологически осмысленных задачах.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6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/>
              <a:t>Особенности применения генетических спектров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/>
              <a:t>Мутация в ГЭК моделируется в генетическом спектре.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До мутации:</a:t>
            </a:r>
          </a:p>
          <a:p>
            <a:pPr marL="0" indent="0">
              <a:buNone/>
            </a:pPr>
            <a:r>
              <a:rPr lang="ru-RU" sz="2400" dirty="0" smtClean="0"/>
              <a:t>1 </a:t>
            </a:r>
            <a:r>
              <a:rPr lang="ru-RU" sz="2400" dirty="0"/>
              <a:t>(0.6)	2 (0.4)	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1</a:t>
            </a:r>
          </a:p>
          <a:p>
            <a:pPr marL="0" indent="0">
              <a:buNone/>
            </a:pPr>
            <a:r>
              <a:rPr lang="ru-RU" sz="2400" dirty="0"/>
              <a:t>3 (0.5)	4 (0.5) 	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</a:t>
            </a:r>
            <a:r>
              <a:rPr lang="ru-RU" sz="2400" dirty="0" smtClean="0"/>
              <a:t>2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Предположим, происходит </a:t>
            </a:r>
            <a:r>
              <a:rPr lang="ru-RU" sz="2400" dirty="0"/>
              <a:t>мутация второго аллельного варианта второго гена с переносом 40% его концентрации на новое значение, т.е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После мутации: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1 (0.6)	2 (0.4)	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1</a:t>
            </a:r>
          </a:p>
          <a:p>
            <a:pPr marL="0" indent="0">
              <a:buNone/>
            </a:pPr>
            <a:r>
              <a:rPr lang="ru-RU" sz="2400" dirty="0"/>
              <a:t>3 (0.5)	4 (0.3)       6 (0.2) 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</a:t>
            </a:r>
            <a:r>
              <a:rPr lang="ru-RU" sz="2400" dirty="0" smtClean="0"/>
              <a:t>2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Мутация </a:t>
            </a:r>
            <a:r>
              <a:rPr lang="ru-RU" sz="2400" dirty="0"/>
              <a:t>затронула сразу группу мономорфных популяций и их общее число увеличилось в 1.5 раза. Такой подход можно биологически интерпретировать, как горизонтальный перенос внутри популяции.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1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 потери особей, предельный случай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908720"/>
            <a:ext cx="375476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Популяция, 2 гена:</a:t>
            </a:r>
          </a:p>
          <a:p>
            <a:pPr marL="0" indent="0">
              <a:buNone/>
            </a:pPr>
            <a:r>
              <a:rPr lang="ru-RU" sz="2000" dirty="0" smtClean="0"/>
              <a:t>1 </a:t>
            </a:r>
            <a:r>
              <a:rPr lang="ru-RU" sz="2000" dirty="0"/>
              <a:t>(0.8)	1 (0.2)	</a:t>
            </a:r>
          </a:p>
          <a:p>
            <a:pPr marL="0" indent="0">
              <a:buNone/>
            </a:pPr>
            <a:r>
              <a:rPr lang="ru-RU" sz="2000" dirty="0"/>
              <a:t>1 (0.8)	1 (0.2) 	</a:t>
            </a:r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100 особей, минимальное число особей для существования следующего поколения - 10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Значения Частоты Число особей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(1, </a:t>
            </a:r>
            <a:r>
              <a:rPr lang="ru-RU" sz="2000" dirty="0" smtClean="0"/>
              <a:t>1)	      0.64		64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(1, </a:t>
            </a:r>
            <a:r>
              <a:rPr lang="ru-RU" sz="2000" dirty="0" smtClean="0"/>
              <a:t>1)	      </a:t>
            </a:r>
            <a:r>
              <a:rPr lang="en-US" sz="2000" dirty="0" smtClean="0"/>
              <a:t>0.</a:t>
            </a:r>
            <a:r>
              <a:rPr lang="ru-RU" sz="2000" dirty="0" smtClean="0"/>
              <a:t>16	</a:t>
            </a:r>
            <a:r>
              <a:rPr lang="en-US" sz="2000" dirty="0" smtClean="0"/>
              <a:t>	</a:t>
            </a:r>
            <a:r>
              <a:rPr lang="ru-RU" sz="2000" dirty="0" smtClean="0"/>
              <a:t>16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(1, 1)	</a:t>
            </a:r>
            <a:r>
              <a:rPr lang="ru-RU" sz="2000" dirty="0" smtClean="0"/>
              <a:t>      0.16	</a:t>
            </a:r>
            <a:r>
              <a:rPr lang="ru-RU" sz="2000" dirty="0"/>
              <a:t>	16</a:t>
            </a:r>
          </a:p>
          <a:p>
            <a:pPr marL="0" indent="0">
              <a:buNone/>
            </a:pPr>
            <a:r>
              <a:rPr lang="ru-RU" sz="2000" dirty="0"/>
              <a:t>(1, 1)	</a:t>
            </a:r>
            <a:r>
              <a:rPr lang="ru-RU" sz="2000" dirty="0" smtClean="0"/>
              <a:t>      0.04	</a:t>
            </a:r>
            <a:r>
              <a:rPr lang="ru-RU" sz="2000" dirty="0"/>
              <a:t>	4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56779"/>
              </p:ext>
            </p:extLst>
          </p:nvPr>
        </p:nvGraphicFramePr>
        <p:xfrm>
          <a:off x="611560" y="908720"/>
          <a:ext cx="3850126" cy="5897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1826"/>
                <a:gridCol w="1291826"/>
                <a:gridCol w="1266474"/>
              </a:tblGrid>
              <a:tr h="304034"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Номер поколения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Размер популяции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Старая модель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Новая модель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102.703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102.703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107.177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110.239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113.045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118.697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120.17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128.181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128.531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138.814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138.173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150.733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149.182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164.1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161.683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179.095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175.832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195.926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191.816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214.833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1.06444e+008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1.25748e+008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2.35029e+006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1.63842e+006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15.5942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2136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5" y="116632"/>
            <a:ext cx="76328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Проблемы моделирования</a:t>
            </a:r>
          </a:p>
          <a:p>
            <a:pPr algn="ctr">
              <a:lnSpc>
                <a:spcPct val="80000"/>
              </a:lnSpc>
            </a:pPr>
            <a:endParaRPr lang="ru-RU" sz="2800" dirty="0" smtClean="0"/>
          </a:p>
          <a:p>
            <a:r>
              <a:rPr lang="en-US" sz="2800" dirty="0" smtClean="0"/>
              <a:t>1) </a:t>
            </a:r>
            <a:r>
              <a:rPr lang="ru-RU" sz="2800" dirty="0" smtClean="0"/>
              <a:t>Большой </a:t>
            </a:r>
            <a:r>
              <a:rPr lang="ru-RU" sz="2800" dirty="0"/>
              <a:t>размер популяций (&gt;10</a:t>
            </a:r>
            <a:r>
              <a:rPr lang="ru-RU" sz="2800" baseline="30000" dirty="0"/>
              <a:t>9</a:t>
            </a:r>
            <a:r>
              <a:rPr lang="ru-RU" sz="2800" dirty="0"/>
              <a:t> клеток</a:t>
            </a:r>
            <a:r>
              <a:rPr lang="ru-RU" sz="2800" dirty="0" smtClean="0"/>
              <a:t>).</a:t>
            </a:r>
          </a:p>
          <a:p>
            <a:pPr marL="457200" indent="-457200">
              <a:buAutoNum type="arabicParenR"/>
            </a:pPr>
            <a:endParaRPr lang="ru-RU" sz="2800" dirty="0"/>
          </a:p>
          <a:p>
            <a:r>
              <a:rPr lang="ru-RU" sz="2800" dirty="0"/>
              <a:t>2) Трофические взаимодействия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3) Горизонтальный перенос генетического материала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4) Высокая частота возникновения мутаций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5) Динамичность бактериальных систем</a:t>
            </a:r>
          </a:p>
          <a:p>
            <a:pPr>
              <a:lnSpc>
                <a:spcPct val="800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Альтернативные методы: </a:t>
            </a:r>
            <a:r>
              <a:rPr lang="en-US" sz="2800" dirty="0" smtClean="0"/>
              <a:t>Micro-Gen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/>
              <a:t>Micro-Gen - </a:t>
            </a:r>
            <a:r>
              <a:rPr lang="ru-RU" sz="1800" dirty="0"/>
              <a:t>агент-ориентированная </a:t>
            </a:r>
            <a:r>
              <a:rPr lang="ru-RU" sz="1800" dirty="0" smtClean="0"/>
              <a:t>модель </a:t>
            </a:r>
            <a:r>
              <a:rPr lang="en-US" sz="1800" dirty="0" smtClean="0"/>
              <a:t> </a:t>
            </a:r>
            <a:r>
              <a:rPr lang="ru-RU" sz="1800" dirty="0" smtClean="0"/>
              <a:t>роста   численности бактериальной популяции, имитирует сложные взаимодействия между отдельными клетками. </a:t>
            </a:r>
            <a:r>
              <a:rPr lang="ru-RU" sz="1800" dirty="0"/>
              <a:t>Целью является предоставление теоретической основы для исследования роста и развития бактериальных колоний и их взаимодействий с антибиотиками.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1) Использует </a:t>
            </a:r>
            <a:r>
              <a:rPr lang="ru-RU" sz="1800" dirty="0"/>
              <a:t>параллельные </a:t>
            </a:r>
            <a:r>
              <a:rPr lang="ru-RU" sz="1800" dirty="0" smtClean="0"/>
              <a:t>технологии для  работы  на</a:t>
            </a:r>
          </a:p>
          <a:p>
            <a:pPr marL="0" indent="0">
              <a:buNone/>
            </a:pPr>
            <a:r>
              <a:rPr lang="ru-RU" sz="1800" dirty="0" smtClean="0"/>
              <a:t>кластере,     </a:t>
            </a:r>
            <a:r>
              <a:rPr lang="ru-RU" sz="1800" dirty="0"/>
              <a:t>увеличивая </a:t>
            </a:r>
            <a:r>
              <a:rPr lang="ru-RU" sz="1800" dirty="0" smtClean="0"/>
              <a:t>   с    их    помощью         масштаб</a:t>
            </a:r>
          </a:p>
          <a:p>
            <a:pPr marL="0" indent="0">
              <a:buNone/>
            </a:pPr>
            <a:r>
              <a:rPr lang="ru-RU" sz="1800" dirty="0" smtClean="0"/>
              <a:t>моделируемых  ситуаций</a:t>
            </a:r>
            <a:r>
              <a:rPr lang="ru-RU" sz="1800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ru-RU" sz="1800" dirty="0" smtClean="0"/>
              <a:t>2) Является </a:t>
            </a:r>
            <a:r>
              <a:rPr lang="ru-RU" sz="1800" dirty="0"/>
              <a:t>масштабируемой и </a:t>
            </a:r>
            <a:r>
              <a:rPr lang="ru-RU" sz="1800" dirty="0" smtClean="0"/>
              <a:t>позволяет  представлять</a:t>
            </a:r>
          </a:p>
          <a:p>
            <a:pPr marL="0" indent="0">
              <a:buNone/>
            </a:pPr>
            <a:r>
              <a:rPr lang="ru-RU" sz="1800" dirty="0" smtClean="0"/>
              <a:t>большие </a:t>
            </a:r>
            <a:r>
              <a:rPr lang="ru-RU" sz="1800" dirty="0"/>
              <a:t>концентрации бактериальных клеток, </a:t>
            </a:r>
            <a:r>
              <a:rPr lang="ru-RU" sz="1800" dirty="0" smtClean="0"/>
              <a:t>которые</a:t>
            </a:r>
          </a:p>
          <a:p>
            <a:pPr marL="0" indent="0">
              <a:buNone/>
            </a:pPr>
            <a:r>
              <a:rPr lang="ru-RU" sz="1800" dirty="0" smtClean="0"/>
              <a:t>обычно </a:t>
            </a:r>
            <a:r>
              <a:rPr lang="ru-RU" sz="1800" dirty="0"/>
              <a:t>встречаются в природных колониях (&gt; 10</a:t>
            </a:r>
            <a:r>
              <a:rPr lang="ru-RU" sz="1800" baseline="30000" dirty="0"/>
              <a:t>7</a:t>
            </a:r>
            <a:r>
              <a:rPr lang="ru-RU" sz="1800" dirty="0"/>
              <a:t> бактерий на миллилитр</a:t>
            </a:r>
            <a:r>
              <a:rPr lang="ru-RU" sz="1800" dirty="0" smtClean="0"/>
              <a:t>).</a:t>
            </a:r>
          </a:p>
          <a:p>
            <a:pPr marL="0" indent="0" algn="just">
              <a:buNone/>
            </a:pPr>
            <a:r>
              <a:rPr lang="ru-RU" sz="1800" dirty="0" smtClean="0"/>
              <a:t>3) Предоставляет   возможность    количественно    моделировать    </a:t>
            </a:r>
            <a:r>
              <a:rPr lang="ru-RU" sz="1800" dirty="0"/>
              <a:t>молекулы антибиотика и их взаимодействие с бактериальными клетками. </a:t>
            </a:r>
            <a:r>
              <a:rPr lang="ru-RU" sz="1800" dirty="0" smtClean="0"/>
              <a:t>Взаимодействия </a:t>
            </a:r>
            <a:r>
              <a:rPr lang="ru-RU" sz="1800" dirty="0"/>
              <a:t>регулируются кинетическими параметрами, зависимыми от типа  антибиотика и моделируемого бактериального штамма.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1. An </a:t>
            </a:r>
            <a:r>
              <a:rPr lang="en-US" sz="1800" dirty="0"/>
              <a:t>Agent Based Approach to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Microbial </a:t>
            </a:r>
            <a:r>
              <a:rPr lang="en-US" sz="1800" dirty="0"/>
              <a:t>Ecosystems </a:t>
            </a:r>
          </a:p>
          <a:p>
            <a:pPr marL="0" indent="0">
              <a:buNone/>
            </a:pPr>
            <a:r>
              <a:rPr lang="en-US" sz="1800" dirty="0" smtClean="0"/>
              <a:t>2</a:t>
            </a:r>
            <a:r>
              <a:rPr lang="en-US" sz="1800" dirty="0"/>
              <a:t>. High-Performance Computing for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Bacterial </a:t>
            </a:r>
            <a:r>
              <a:rPr lang="en-US" sz="1800" dirty="0"/>
              <a:t>Communities </a:t>
            </a:r>
          </a:p>
          <a:p>
            <a:pPr marL="0" indent="0">
              <a:buNone/>
            </a:pPr>
            <a:r>
              <a:rPr lang="en-US" sz="1800" dirty="0"/>
              <a:t>by James T. Murphy, Ray </a:t>
            </a:r>
            <a:r>
              <a:rPr lang="en-US" sz="1800" dirty="0" err="1"/>
              <a:t>Walshe</a:t>
            </a:r>
            <a:r>
              <a:rPr lang="en-US" sz="1800" dirty="0"/>
              <a:t> and Marc </a:t>
            </a:r>
            <a:r>
              <a:rPr lang="en-US" sz="1800" dirty="0" err="1"/>
              <a:t>Devocelle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348230" cy="184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Aevol</a:t>
            </a:r>
            <a:r>
              <a:rPr lang="en-US" sz="2800" dirty="0"/>
              <a:t> model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300" dirty="0" err="1"/>
              <a:t>Aevol</a:t>
            </a:r>
            <a:r>
              <a:rPr lang="ru-RU" sz="3300" dirty="0"/>
              <a:t> </a:t>
            </a:r>
            <a:r>
              <a:rPr lang="en-US" sz="3300" dirty="0"/>
              <a:t>–</a:t>
            </a:r>
            <a:r>
              <a:rPr lang="ru-RU" sz="3300" dirty="0"/>
              <a:t> модель, в </a:t>
            </a:r>
            <a:r>
              <a:rPr lang="ru-RU" sz="3300" dirty="0" smtClean="0"/>
              <a:t>которой популяции подвергаются </a:t>
            </a:r>
            <a:r>
              <a:rPr lang="ru-RU" sz="3300" dirty="0"/>
              <a:t>процессу отбора и </a:t>
            </a:r>
            <a:r>
              <a:rPr lang="ru-RU" sz="3300" dirty="0" smtClean="0"/>
              <a:t>изменчивости.</a:t>
            </a:r>
            <a:r>
              <a:rPr lang="en-US" sz="3300" dirty="0" smtClean="0"/>
              <a:t> </a:t>
            </a:r>
            <a:r>
              <a:rPr lang="ru-RU" sz="3300" dirty="0" smtClean="0"/>
              <a:t>Особенно модель подходит для изучения эволюционных взаимодействий второго порядка.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1)  Изменяемые    характеристики     (размер     популяции,     тип окружающей среды, частота мутаций, горизонтальный перенос)</a:t>
            </a:r>
          </a:p>
          <a:p>
            <a:pPr marL="0" indent="0" algn="just">
              <a:buNone/>
            </a:pPr>
            <a:r>
              <a:rPr lang="ru-RU" dirty="0"/>
              <a:t>2) Точные  и реалистичные модели генома: вариативность числа генов,    </a:t>
            </a:r>
            <a:r>
              <a:rPr lang="ru-RU" dirty="0" err="1"/>
              <a:t>синтении</a:t>
            </a:r>
            <a:r>
              <a:rPr lang="ru-RU" dirty="0"/>
              <a:t>,    доли    кодирующих     последовательностей.</a:t>
            </a:r>
          </a:p>
          <a:p>
            <a:pPr marL="0" indent="0" algn="just">
              <a:buNone/>
            </a:pPr>
            <a:r>
              <a:rPr lang="ru-RU" dirty="0"/>
              <a:t>3</a:t>
            </a:r>
            <a:r>
              <a:rPr lang="ru-RU"/>
              <a:t>) </a:t>
            </a:r>
            <a:r>
              <a:rPr lang="ru-RU" smtClean="0"/>
              <a:t>Моделирование </a:t>
            </a:r>
            <a:r>
              <a:rPr lang="ru-RU" dirty="0"/>
              <a:t>регуляции</a:t>
            </a:r>
            <a:r>
              <a:rPr lang="en-US" dirty="0"/>
              <a:t> </a:t>
            </a:r>
            <a:r>
              <a:rPr lang="ru-RU" dirty="0"/>
              <a:t>экспрессии генов</a:t>
            </a:r>
          </a:p>
          <a:p>
            <a:pPr marL="0" indent="0" algn="just">
              <a:buNone/>
            </a:pPr>
            <a:r>
              <a:rPr lang="ru-RU" dirty="0"/>
              <a:t>    (расширение     </a:t>
            </a:r>
            <a:r>
              <a:rPr lang="en-US" dirty="0"/>
              <a:t>R</a:t>
            </a:r>
            <a:r>
              <a:rPr lang="ru-RU" dirty="0"/>
              <a:t>-</a:t>
            </a:r>
            <a:r>
              <a:rPr lang="en-US" dirty="0" err="1"/>
              <a:t>aevol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1. Evolutionary       coupling between the deleteriousness of  gene   mutations and   the amount      of       non-coding sequences, Carole </a:t>
            </a:r>
            <a:r>
              <a:rPr lang="en-US" dirty="0" err="1"/>
              <a:t>Knibbe</a:t>
            </a:r>
            <a:r>
              <a:rPr lang="en-US" dirty="0"/>
              <a:t> at al.</a:t>
            </a:r>
          </a:p>
          <a:p>
            <a:pPr marL="0" indent="0" algn="just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6" y="1484784"/>
            <a:ext cx="56166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AgentCell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Модель </a:t>
            </a:r>
            <a:r>
              <a:rPr lang="en-US" sz="1800" dirty="0" err="1" smtClean="0"/>
              <a:t>AgentCell</a:t>
            </a:r>
            <a:r>
              <a:rPr lang="en-US" sz="1800" dirty="0" smtClean="0"/>
              <a:t> </a:t>
            </a:r>
            <a:r>
              <a:rPr lang="ru-RU" sz="1800" dirty="0" smtClean="0"/>
              <a:t>осуществляет моделирование отношений между внутриклеточными стохастическими процессами и отдельными клетками. 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Осуществляется моделирование бактериального хемотаксиса, каждая бактерия является агентом и оснащена собственной сетью хемотаксиса.</a:t>
            </a:r>
          </a:p>
          <a:p>
            <a:pPr marL="0" indent="0" algn="just">
              <a:buNone/>
            </a:pPr>
            <a:r>
              <a:rPr lang="ru-RU" sz="1800" dirty="0" smtClean="0"/>
              <a:t>1</a:t>
            </a:r>
            <a:r>
              <a:rPr lang="en-US" sz="1800" dirty="0"/>
              <a:t>.</a:t>
            </a:r>
            <a:r>
              <a:rPr lang="ru-RU" sz="1800" dirty="0" smtClean="0"/>
              <a:t> </a:t>
            </a:r>
            <a:r>
              <a:rPr lang="en-US" sz="1800" dirty="0" err="1"/>
              <a:t>AgentCell</a:t>
            </a:r>
            <a:r>
              <a:rPr lang="en-US" sz="1800" dirty="0"/>
              <a:t>: a digital single-cell assay for bacterial </a:t>
            </a:r>
            <a:r>
              <a:rPr lang="en-US" sz="1800" dirty="0" err="1" smtClean="0"/>
              <a:t>chemotaxis</a:t>
            </a:r>
            <a:r>
              <a:rPr lang="en-US" sz="1800" dirty="0" smtClean="0"/>
              <a:t>, </a:t>
            </a:r>
            <a:r>
              <a:rPr lang="en-US" sz="1800" dirty="0" err="1" smtClean="0"/>
              <a:t>Emonet</a:t>
            </a:r>
            <a:r>
              <a:rPr lang="en-US" sz="1800" dirty="0" smtClean="0"/>
              <a:t> et al..</a:t>
            </a:r>
            <a:endParaRPr lang="ru-RU" sz="1800" dirty="0" smtClean="0"/>
          </a:p>
        </p:txBody>
      </p:sp>
      <p:pic>
        <p:nvPicPr>
          <p:cNvPr id="2050" name="Picture 2" descr="C:\Users\Zidane\Desktop\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6382"/>
            <a:ext cx="7015536" cy="411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Гаплоидный эволюционный конструктор</a:t>
            </a:r>
            <a:endParaRPr lang="ru-RU" sz="2800" dirty="0"/>
          </a:p>
        </p:txBody>
      </p:sp>
      <p:pic>
        <p:nvPicPr>
          <p:cNvPr id="4" name="Picture 6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11" y="764704"/>
            <a:ext cx="83634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1"/>
            <a:ext cx="8229600" cy="190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7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 smtClean="0"/>
              <a:t>Цели и Задачи</a:t>
            </a:r>
            <a:endParaRPr lang="en-US" sz="2800" dirty="0" smtClean="0"/>
          </a:p>
          <a:p>
            <a:pPr marL="0" indent="0" algn="just">
              <a:buNone/>
            </a:pPr>
            <a:r>
              <a:rPr lang="ru-RU" sz="2400" b="1" i="1" u="sng" dirty="0" smtClean="0"/>
              <a:t>Цель работы:</a:t>
            </a:r>
            <a:r>
              <a:rPr lang="ru-RU" sz="2400" b="1" i="1" dirty="0" smtClean="0"/>
              <a:t> </a:t>
            </a:r>
            <a:r>
              <a:rPr lang="ru-RU" sz="2400" dirty="0" smtClean="0"/>
              <a:t>исследование </a:t>
            </a:r>
            <a:r>
              <a:rPr lang="ru-RU" sz="2400" dirty="0" err="1"/>
              <a:t>прокариотических</a:t>
            </a:r>
            <a:r>
              <a:rPr lang="ru-RU" sz="2400" dirty="0"/>
              <a:t> сообществ, отличающихся высоким биологическим </a:t>
            </a:r>
            <a:r>
              <a:rPr lang="ru-RU" sz="2400" dirty="0" smtClean="0"/>
              <a:t>разнообразием, с помощью методов математического и компьютерного моделирования.</a:t>
            </a:r>
          </a:p>
          <a:p>
            <a:pPr marL="0" indent="0" algn="just">
              <a:buNone/>
            </a:pPr>
            <a:endParaRPr lang="ru-RU" sz="2400" b="1" i="1" u="sng" dirty="0" smtClean="0"/>
          </a:p>
          <a:p>
            <a:pPr marL="0" indent="0" algn="just">
              <a:buNone/>
            </a:pPr>
            <a:r>
              <a:rPr lang="ru-RU" sz="2400" b="1" i="1" u="sng" dirty="0" smtClean="0"/>
              <a:t>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Развитие методики и программного комплекса «Гаплоидный эволюционный конструктор» для улучшения точности моделирования;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Расширение языка описания моделей в программе «Гаплоидный эволюционный конструктор;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Разработка высокопроизводительных версий новых алгоритмов;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Построение моделей прокариотических сообществ с высоким биологическим разнообразием и сравнительный анализ разных алгоритмов моделирования.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Построение классификации алгоритмов моделирования, «наиболее подходящих» для моделирования прокариотических сообществ с заданным уровнем </a:t>
            </a:r>
            <a:r>
              <a:rPr lang="ru-RU" sz="2400" dirty="0"/>
              <a:t>биологического разнообразия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04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Генетические спектры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1800" dirty="0"/>
              <a:t>Ген – единица наследования, признак наличия синтеза или утилизации определенного субстрата.</a:t>
            </a:r>
          </a:p>
          <a:p>
            <a:r>
              <a:rPr lang="ru-RU" sz="1800" dirty="0"/>
              <a:t>Аллель –  как вариант гена, константа скорости усвоения субстрата.</a:t>
            </a:r>
          </a:p>
          <a:p>
            <a:r>
              <a:rPr lang="ru-RU" sz="1800" dirty="0"/>
              <a:t>Обобщенный геном популяции в </a:t>
            </a:r>
            <a:r>
              <a:rPr lang="ru-RU" sz="1800" dirty="0" smtClean="0"/>
              <a:t>ГЭК </a:t>
            </a:r>
            <a:r>
              <a:rPr lang="ru-RU" sz="1800" dirty="0"/>
              <a:t>- многомерное распределение частот аллелей для всех генов, присутствующих у особей популяции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Генетический спектр – распределение аллелей гена.</a:t>
            </a:r>
          </a:p>
          <a:p>
            <a:pPr marL="0" indent="0">
              <a:buNone/>
            </a:pPr>
            <a:r>
              <a:rPr lang="ru-RU" sz="1800" dirty="0" smtClean="0"/>
              <a:t>Пример:</a:t>
            </a:r>
          </a:p>
          <a:p>
            <a:pPr marL="0" indent="0">
              <a:buNone/>
            </a:pPr>
            <a:r>
              <a:rPr lang="ru-RU" sz="1800" dirty="0" smtClean="0"/>
              <a:t> 1</a:t>
            </a:r>
            <a:r>
              <a:rPr lang="en-US" sz="1800" dirty="0" smtClean="0"/>
              <a:t> </a:t>
            </a:r>
            <a:r>
              <a:rPr lang="ru-RU" sz="1800" dirty="0" smtClean="0"/>
              <a:t>(</a:t>
            </a:r>
            <a:r>
              <a:rPr lang="en-US" sz="1800" dirty="0" smtClean="0"/>
              <a:t>0.2</a:t>
            </a:r>
            <a:r>
              <a:rPr lang="ru-RU" sz="1800" dirty="0" smtClean="0"/>
              <a:t>)</a:t>
            </a:r>
            <a:r>
              <a:rPr lang="en-US" sz="1800" dirty="0" smtClean="0"/>
              <a:t>	2 (0.3)	3 (0.5)	 </a:t>
            </a:r>
            <a:r>
              <a:rPr lang="en-US" sz="1800" dirty="0"/>
              <a:t>- </a:t>
            </a:r>
            <a:r>
              <a:rPr lang="ru-RU" sz="1800" dirty="0"/>
              <a:t>распределение аллелей для гена </a:t>
            </a:r>
            <a:r>
              <a:rPr lang="ru-RU" sz="1800" dirty="0" smtClean="0"/>
              <a:t>1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1 (0.8)	2 (0.2)		 - </a:t>
            </a:r>
            <a:r>
              <a:rPr lang="ru-RU" sz="1800" dirty="0" smtClean="0"/>
              <a:t>распределение </a:t>
            </a:r>
            <a:r>
              <a:rPr lang="ru-RU" sz="1800" dirty="0"/>
              <a:t>аллелей для гена </a:t>
            </a:r>
            <a:r>
              <a:rPr lang="en-US" sz="1800" dirty="0" smtClean="0"/>
              <a:t>2</a:t>
            </a:r>
            <a:endParaRPr lang="en-US" sz="1800" dirty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59983"/>
              </p:ext>
            </p:extLst>
          </p:nvPr>
        </p:nvGraphicFramePr>
        <p:xfrm>
          <a:off x="395536" y="3501007"/>
          <a:ext cx="2333625" cy="14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07354"/>
              </p:ext>
            </p:extLst>
          </p:nvPr>
        </p:nvGraphicFramePr>
        <p:xfrm>
          <a:off x="2915816" y="3501008"/>
          <a:ext cx="2521073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16789"/>
              </p:ext>
            </p:extLst>
          </p:nvPr>
        </p:nvGraphicFramePr>
        <p:xfrm>
          <a:off x="432048" y="4808802"/>
          <a:ext cx="4572000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77162" y="3501008"/>
            <a:ext cx="307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Генетические спектры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813121"/>
            <a:ext cx="402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Распределение мономорфных популяций</a:t>
            </a:r>
          </a:p>
          <a:p>
            <a:pPr algn="just"/>
            <a:r>
              <a:rPr lang="ru-RU" sz="2400" dirty="0" smtClean="0"/>
              <a:t>в полиморфной популяции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5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1503</Words>
  <Application>Microsoft Office PowerPoint</Application>
  <PresentationFormat>Экран (4:3)</PresentationFormat>
  <Paragraphs>390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Высокопроизводительное компьютерное моделирование популяционно-генетических процессов в бактериальных сообществах</vt:lpstr>
      <vt:lpstr>Объект моделирования – бактериальное сообщество</vt:lpstr>
      <vt:lpstr>Презентация PowerPoint</vt:lpstr>
      <vt:lpstr>Альтернативные методы: Micro-Gen</vt:lpstr>
      <vt:lpstr>Aevol model</vt:lpstr>
      <vt:lpstr>AgentCell</vt:lpstr>
      <vt:lpstr>Гаплоидный эволюционный конструктор</vt:lpstr>
      <vt:lpstr>Презентация PowerPoint</vt:lpstr>
      <vt:lpstr>Генетические спектры</vt:lpstr>
      <vt:lpstr>Презентация PowerPoint</vt:lpstr>
      <vt:lpstr>Оптимизация модели. OpenMP и MPI</vt:lpstr>
      <vt:lpstr>Оптимизация модели. OpenMP, MPI, CUDA.</vt:lpstr>
      <vt:lpstr>Приоритеты использования параллельных версий</vt:lpstr>
      <vt:lpstr>Особенности применения генетических спектров</vt:lpstr>
      <vt:lpstr>Модель коадаптивных аллелей</vt:lpstr>
      <vt:lpstr>Результаты тестирования модели</vt:lpstr>
      <vt:lpstr>Преимущества и недостатки новой модели</vt:lpstr>
      <vt:lpstr>Презентация PowerPoint</vt:lpstr>
      <vt:lpstr>Спасибо за внимание</vt:lpstr>
      <vt:lpstr>Новый алгоритм мутаций</vt:lpstr>
      <vt:lpstr>Особенности применения генетических спектров</vt:lpstr>
      <vt:lpstr>Пример потери особей, предельный случай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высокопроизводительных алгоритмов для программного комплекса  «Эволюционный Конструктор»</dc:title>
  <dc:creator>Zidane</dc:creator>
  <cp:lastModifiedBy>lashin</cp:lastModifiedBy>
  <cp:revision>377</cp:revision>
  <dcterms:created xsi:type="dcterms:W3CDTF">2012-01-07T05:23:53Z</dcterms:created>
  <dcterms:modified xsi:type="dcterms:W3CDTF">2013-12-18T02:56:04Z</dcterms:modified>
</cp:coreProperties>
</file>